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1. bio</a:t>
            </a:r>
          </a:p>
          <a:p>
            <a:r>
              <a:rPr lang="en-US" b="1" dirty="0" smtClean="0">
                <a:latin typeface="Tempus Sans ITC" pitchFamily="82" charset="0"/>
              </a:rPr>
              <a:t>2. </a:t>
            </a:r>
            <a:r>
              <a:rPr lang="en-US" b="1" dirty="0" err="1" smtClean="0">
                <a:latin typeface="Tempus Sans ITC" pitchFamily="82" charset="0"/>
              </a:rPr>
              <a:t>therm</a:t>
            </a:r>
            <a:endParaRPr lang="en-US" b="1" dirty="0" smtClean="0">
              <a:latin typeface="Tempus Sans ITC" pitchFamily="82" charset="0"/>
            </a:endParaRPr>
          </a:p>
          <a:p>
            <a:r>
              <a:rPr lang="en-US" b="1" dirty="0" smtClean="0">
                <a:latin typeface="Tempus Sans ITC" pitchFamily="82" charset="0"/>
              </a:rPr>
              <a:t>3. </a:t>
            </a:r>
            <a:r>
              <a:rPr lang="en-US" b="1" dirty="0" err="1" smtClean="0">
                <a:latin typeface="Tempus Sans ITC" pitchFamily="82" charset="0"/>
              </a:rPr>
              <a:t>scrib</a:t>
            </a:r>
            <a:endParaRPr lang="en-US" b="1" dirty="0" smtClean="0">
              <a:latin typeface="Tempus Sans ITC" pitchFamily="82" charset="0"/>
            </a:endParaRPr>
          </a:p>
          <a:p>
            <a:r>
              <a:rPr lang="en-US" b="1" dirty="0" smtClean="0">
                <a:latin typeface="Tempus Sans ITC" pitchFamily="82" charset="0"/>
              </a:rPr>
              <a:t>4. flu</a:t>
            </a:r>
          </a:p>
          <a:p>
            <a:r>
              <a:rPr lang="en-US" b="1" dirty="0" smtClean="0">
                <a:latin typeface="Tempus Sans ITC" pitchFamily="82" charset="0"/>
              </a:rPr>
              <a:t>5. duct</a:t>
            </a:r>
            <a:endParaRPr lang="en-US" b="1" dirty="0">
              <a:latin typeface="Tempus Sans ITC" pitchFamily="8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Greek and Latin Root Review</a:t>
            </a:r>
            <a:endParaRPr lang="en-US" b="1" dirty="0">
              <a:latin typeface="Tempus Sans ITC" pitchFamily="8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A. heat, temperature</a:t>
            </a:r>
          </a:p>
          <a:p>
            <a:r>
              <a:rPr lang="en-US" b="1" dirty="0" smtClean="0">
                <a:latin typeface="Tempus Sans ITC" pitchFamily="82" charset="0"/>
              </a:rPr>
              <a:t>B. to flow</a:t>
            </a:r>
          </a:p>
          <a:p>
            <a:r>
              <a:rPr lang="en-US" b="1" dirty="0" smtClean="0">
                <a:latin typeface="Tempus Sans ITC" pitchFamily="82" charset="0"/>
              </a:rPr>
              <a:t>C. to lead, take, bring</a:t>
            </a:r>
          </a:p>
          <a:p>
            <a:r>
              <a:rPr lang="en-US" b="1" dirty="0" smtClean="0">
                <a:latin typeface="Tempus Sans ITC" pitchFamily="82" charset="0"/>
              </a:rPr>
              <a:t>D. life</a:t>
            </a:r>
          </a:p>
          <a:p>
            <a:r>
              <a:rPr lang="en-US" b="1" dirty="0" smtClean="0">
                <a:latin typeface="Tempus Sans ITC" pitchFamily="82" charset="0"/>
              </a:rPr>
              <a:t>E. write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8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empus Sans ITC" pitchFamily="82" charset="0"/>
              </a:rPr>
              <a:t>Greek and Latin Root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1. </a:t>
            </a:r>
            <a:r>
              <a:rPr lang="en-US" b="1" dirty="0" err="1" smtClean="0">
                <a:latin typeface="Tempus Sans ITC" pitchFamily="82" charset="0"/>
              </a:rPr>
              <a:t>aud</a:t>
            </a:r>
            <a:endParaRPr lang="en-US" b="1" dirty="0" smtClean="0">
              <a:latin typeface="Tempus Sans ITC" pitchFamily="82" charset="0"/>
            </a:endParaRPr>
          </a:p>
          <a:p>
            <a:r>
              <a:rPr lang="en-US" b="1" dirty="0" smtClean="0">
                <a:latin typeface="Tempus Sans ITC" pitchFamily="82" charset="0"/>
              </a:rPr>
              <a:t>2. </a:t>
            </a:r>
            <a:r>
              <a:rPr lang="en-US" b="1" dirty="0" err="1" smtClean="0">
                <a:latin typeface="Tempus Sans ITC" pitchFamily="82" charset="0"/>
              </a:rPr>
              <a:t>rupt</a:t>
            </a:r>
            <a:endParaRPr lang="en-US" b="1" dirty="0" smtClean="0">
              <a:latin typeface="Tempus Sans ITC" pitchFamily="82" charset="0"/>
            </a:endParaRPr>
          </a:p>
          <a:p>
            <a:r>
              <a:rPr lang="en-US" b="1" dirty="0" smtClean="0">
                <a:latin typeface="Tempus Sans ITC" pitchFamily="82" charset="0"/>
              </a:rPr>
              <a:t>3. </a:t>
            </a:r>
            <a:r>
              <a:rPr lang="en-US" b="1" dirty="0" err="1" smtClean="0">
                <a:latin typeface="Tempus Sans ITC" pitchFamily="82" charset="0"/>
              </a:rPr>
              <a:t>ped</a:t>
            </a:r>
            <a:endParaRPr lang="en-US" b="1" dirty="0" smtClean="0">
              <a:latin typeface="Tempus Sans ITC" pitchFamily="82" charset="0"/>
            </a:endParaRPr>
          </a:p>
          <a:p>
            <a:r>
              <a:rPr lang="en-US" b="1" dirty="0" smtClean="0">
                <a:latin typeface="Tempus Sans ITC" pitchFamily="82" charset="0"/>
              </a:rPr>
              <a:t>4. script</a:t>
            </a:r>
          </a:p>
          <a:p>
            <a:r>
              <a:rPr lang="en-US" b="1" dirty="0" smtClean="0">
                <a:latin typeface="Tempus Sans ITC" pitchFamily="82" charset="0"/>
              </a:rPr>
              <a:t>5. frag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A. to write, writing</a:t>
            </a:r>
          </a:p>
          <a:p>
            <a:r>
              <a:rPr lang="en-US" b="1" dirty="0" smtClean="0">
                <a:latin typeface="Tempus Sans ITC" pitchFamily="82" charset="0"/>
              </a:rPr>
              <a:t>B. break</a:t>
            </a:r>
          </a:p>
          <a:p>
            <a:r>
              <a:rPr lang="en-US" b="1" dirty="0" smtClean="0">
                <a:latin typeface="Tempus Sans ITC" pitchFamily="82" charset="0"/>
              </a:rPr>
              <a:t>C. break, shatter</a:t>
            </a:r>
          </a:p>
          <a:p>
            <a:r>
              <a:rPr lang="en-US" b="1" dirty="0" smtClean="0">
                <a:latin typeface="Tempus Sans ITC" pitchFamily="82" charset="0"/>
              </a:rPr>
              <a:t>D. foot</a:t>
            </a:r>
          </a:p>
          <a:p>
            <a:r>
              <a:rPr lang="en-US" b="1" dirty="0" smtClean="0">
                <a:latin typeface="Tempus Sans ITC" pitchFamily="82" charset="0"/>
              </a:rPr>
              <a:t>E. sound</a:t>
            </a:r>
            <a:endParaRPr lang="en-US" b="1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69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empus Sans ITC" pitchFamily="82" charset="0"/>
              </a:rPr>
              <a:t>Greek and Latin Root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1. </a:t>
            </a:r>
            <a:r>
              <a:rPr lang="en-US" b="1" dirty="0" err="1" smtClean="0">
                <a:latin typeface="Tempus Sans ITC" pitchFamily="82" charset="0"/>
              </a:rPr>
              <a:t>jud</a:t>
            </a:r>
            <a:endParaRPr lang="en-US" b="1" dirty="0" smtClean="0">
              <a:latin typeface="Tempus Sans ITC" pitchFamily="82" charset="0"/>
            </a:endParaRPr>
          </a:p>
          <a:p>
            <a:r>
              <a:rPr lang="en-US" b="1" dirty="0" smtClean="0">
                <a:latin typeface="Tempus Sans ITC" pitchFamily="82" charset="0"/>
              </a:rPr>
              <a:t>2. sent</a:t>
            </a:r>
          </a:p>
          <a:p>
            <a:r>
              <a:rPr lang="en-US" b="1" dirty="0" smtClean="0">
                <a:latin typeface="Tempus Sans ITC" pitchFamily="82" charset="0"/>
              </a:rPr>
              <a:t>3. </a:t>
            </a:r>
            <a:r>
              <a:rPr lang="en-US" b="1" dirty="0" err="1" smtClean="0">
                <a:latin typeface="Tempus Sans ITC" pitchFamily="82" charset="0"/>
              </a:rPr>
              <a:t>pel</a:t>
            </a:r>
            <a:endParaRPr lang="en-US" b="1" dirty="0" smtClean="0">
              <a:latin typeface="Tempus Sans ITC" pitchFamily="82" charset="0"/>
            </a:endParaRPr>
          </a:p>
          <a:p>
            <a:r>
              <a:rPr lang="en-US" b="1" dirty="0" smtClean="0">
                <a:latin typeface="Tempus Sans ITC" pitchFamily="82" charset="0"/>
              </a:rPr>
              <a:t>4. spec</a:t>
            </a:r>
          </a:p>
          <a:p>
            <a:r>
              <a:rPr lang="en-US" b="1" dirty="0" smtClean="0">
                <a:latin typeface="Tempus Sans ITC" pitchFamily="82" charset="0"/>
              </a:rPr>
              <a:t>5. </a:t>
            </a:r>
            <a:r>
              <a:rPr lang="en-US" b="1" dirty="0" err="1" smtClean="0">
                <a:latin typeface="Tempus Sans ITC" pitchFamily="82" charset="0"/>
              </a:rPr>
              <a:t>dict</a:t>
            </a:r>
            <a:endParaRPr lang="en-US" b="1" dirty="0">
              <a:latin typeface="Tempus Sans ITC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A. law, justice</a:t>
            </a:r>
          </a:p>
          <a:p>
            <a:r>
              <a:rPr lang="en-US" b="1" dirty="0" smtClean="0">
                <a:latin typeface="Tempus Sans ITC" pitchFamily="82" charset="0"/>
              </a:rPr>
              <a:t>B. see, look</a:t>
            </a:r>
          </a:p>
          <a:p>
            <a:r>
              <a:rPr lang="en-US" b="1" dirty="0" smtClean="0">
                <a:latin typeface="Tempus Sans ITC" pitchFamily="82" charset="0"/>
              </a:rPr>
              <a:t>C. to drive or force</a:t>
            </a:r>
          </a:p>
          <a:p>
            <a:r>
              <a:rPr lang="en-US" b="1" dirty="0" smtClean="0">
                <a:latin typeface="Tempus Sans ITC" pitchFamily="82" charset="0"/>
              </a:rPr>
              <a:t>D. to speak</a:t>
            </a:r>
          </a:p>
          <a:p>
            <a:r>
              <a:rPr lang="en-US" b="1" dirty="0" smtClean="0">
                <a:latin typeface="Tempus Sans ITC" pitchFamily="82" charset="0"/>
              </a:rPr>
              <a:t>E. feel, be aware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97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empus Sans ITC" pitchFamily="82" charset="0"/>
              </a:rPr>
              <a:t>Greek and Latin Root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1. leg </a:t>
            </a:r>
          </a:p>
          <a:p>
            <a:r>
              <a:rPr lang="en-US" b="1" dirty="0" smtClean="0">
                <a:latin typeface="Tempus Sans ITC" pitchFamily="82" charset="0"/>
              </a:rPr>
              <a:t>2. stat</a:t>
            </a:r>
          </a:p>
          <a:p>
            <a:r>
              <a:rPr lang="en-US" b="1" dirty="0" smtClean="0">
                <a:latin typeface="Tempus Sans ITC" pitchFamily="82" charset="0"/>
              </a:rPr>
              <a:t>3. grad</a:t>
            </a:r>
          </a:p>
          <a:p>
            <a:r>
              <a:rPr lang="en-US" b="1" dirty="0" smtClean="0">
                <a:latin typeface="Tempus Sans ITC" pitchFamily="82" charset="0"/>
              </a:rPr>
              <a:t>4. </a:t>
            </a:r>
            <a:r>
              <a:rPr lang="en-US" b="1" dirty="0" err="1" smtClean="0">
                <a:latin typeface="Tempus Sans ITC" pitchFamily="82" charset="0"/>
              </a:rPr>
              <a:t>sembl</a:t>
            </a:r>
            <a:endParaRPr lang="en-US" b="1" dirty="0" smtClean="0">
              <a:latin typeface="Tempus Sans ITC" pitchFamily="82" charset="0"/>
            </a:endParaRPr>
          </a:p>
          <a:p>
            <a:r>
              <a:rPr lang="en-US" b="1" dirty="0" smtClean="0">
                <a:latin typeface="Tempus Sans ITC" pitchFamily="82" charset="0"/>
              </a:rPr>
              <a:t>5. mob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latin typeface="Tempus Sans ITC" pitchFamily="82" charset="0"/>
              </a:rPr>
              <a:t>A. step</a:t>
            </a:r>
          </a:p>
          <a:p>
            <a:r>
              <a:rPr lang="en-US" b="1" dirty="0" smtClean="0">
                <a:latin typeface="Tempus Sans ITC" pitchFamily="82" charset="0"/>
              </a:rPr>
              <a:t>B. move</a:t>
            </a:r>
          </a:p>
          <a:p>
            <a:r>
              <a:rPr lang="en-US" b="1" dirty="0" smtClean="0">
                <a:latin typeface="Tempus Sans ITC" pitchFamily="82" charset="0"/>
              </a:rPr>
              <a:t>C. stay, position</a:t>
            </a:r>
          </a:p>
          <a:p>
            <a:r>
              <a:rPr lang="en-US" b="1" dirty="0" smtClean="0">
                <a:latin typeface="Tempus Sans ITC" pitchFamily="82" charset="0"/>
              </a:rPr>
              <a:t>D. law, choose, gather</a:t>
            </a:r>
          </a:p>
          <a:p>
            <a:r>
              <a:rPr lang="en-US" b="1" dirty="0" smtClean="0">
                <a:latin typeface="Tempus Sans ITC" pitchFamily="82" charset="0"/>
              </a:rPr>
              <a:t>E.  </a:t>
            </a:r>
            <a:r>
              <a:rPr lang="en-US" b="1" dirty="0">
                <a:latin typeface="Tempus Sans ITC" pitchFamily="82" charset="0"/>
              </a:rPr>
              <a:t>c</a:t>
            </a:r>
            <a:r>
              <a:rPr lang="en-US" b="1" dirty="0" smtClean="0">
                <a:latin typeface="Tempus Sans ITC" pitchFamily="82" charset="0"/>
              </a:rPr>
              <a:t>opy, to make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57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173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Greek and Latin Root Review</vt:lpstr>
      <vt:lpstr>Greek and Latin Root Review</vt:lpstr>
      <vt:lpstr>Greek and Latin Root Review</vt:lpstr>
      <vt:lpstr>Greek and Latin Root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and Latin Root Review</dc:title>
  <dc:creator>August, Dan</dc:creator>
  <cp:lastModifiedBy>BAUERLE, MELISSA</cp:lastModifiedBy>
  <cp:revision>5</cp:revision>
  <dcterms:created xsi:type="dcterms:W3CDTF">2006-08-16T00:00:00Z</dcterms:created>
  <dcterms:modified xsi:type="dcterms:W3CDTF">2015-02-05T12:08:34Z</dcterms:modified>
</cp:coreProperties>
</file>