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56" r:id="rId6"/>
    <p:sldId id="262" r:id="rId7"/>
    <p:sldId id="271" r:id="rId8"/>
    <p:sldId id="263" r:id="rId9"/>
    <p:sldId id="264" r:id="rId10"/>
    <p:sldId id="261" r:id="rId11"/>
    <p:sldId id="265" r:id="rId12"/>
    <p:sldId id="266" r:id="rId13"/>
    <p:sldId id="267" r:id="rId14"/>
    <p:sldId id="268" r:id="rId15"/>
    <p:sldId id="269"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58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61F98-357B-45AD-A60A-675177CC57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5132D9-A5C9-43A8-AC63-3D1138C4D1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D75F6A-9CB5-4043-959D-7A8E37ABD0F5}"/>
              </a:ext>
            </a:extLst>
          </p:cNvPr>
          <p:cNvSpPr>
            <a:spLocks noGrp="1"/>
          </p:cNvSpPr>
          <p:nvPr>
            <p:ph type="dt" sz="half" idx="10"/>
          </p:nvPr>
        </p:nvSpPr>
        <p:spPr/>
        <p:txBody>
          <a:bodyPr/>
          <a:lstStyle/>
          <a:p>
            <a:fld id="{6CC53068-C3EF-4828-9E8E-C4EB3BAB98A2}" type="datetimeFigureOut">
              <a:rPr lang="en-US" smtClean="0"/>
              <a:t>12/4/2017</a:t>
            </a:fld>
            <a:endParaRPr lang="en-US"/>
          </a:p>
        </p:txBody>
      </p:sp>
      <p:sp>
        <p:nvSpPr>
          <p:cNvPr id="5" name="Footer Placeholder 4">
            <a:extLst>
              <a:ext uri="{FF2B5EF4-FFF2-40B4-BE49-F238E27FC236}">
                <a16:creationId xmlns:a16="http://schemas.microsoft.com/office/drawing/2014/main" id="{24541F3C-8314-4CEB-A645-9E81B7B910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6A7560-D8CC-41C7-BF14-5C281C39BF00}"/>
              </a:ext>
            </a:extLst>
          </p:cNvPr>
          <p:cNvSpPr>
            <a:spLocks noGrp="1"/>
          </p:cNvSpPr>
          <p:nvPr>
            <p:ph type="sldNum" sz="quarter" idx="12"/>
          </p:nvPr>
        </p:nvSpPr>
        <p:spPr/>
        <p:txBody>
          <a:bodyPr/>
          <a:lstStyle/>
          <a:p>
            <a:fld id="{C286886D-C3E0-4C67-BB6A-D4AE0081B90E}" type="slidenum">
              <a:rPr lang="en-US" smtClean="0"/>
              <a:t>‹#›</a:t>
            </a:fld>
            <a:endParaRPr lang="en-US"/>
          </a:p>
        </p:txBody>
      </p:sp>
    </p:spTree>
    <p:extLst>
      <p:ext uri="{BB962C8B-B14F-4D97-AF65-F5344CB8AC3E}">
        <p14:creationId xmlns:p14="http://schemas.microsoft.com/office/powerpoint/2010/main" val="175458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929A5-B76F-4A6B-94DF-BC552FA4E7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9AD962-2D68-4D6E-B0A9-9A78C9568AD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9EBC10-D06B-4E93-B87C-D1A806D25C70}"/>
              </a:ext>
            </a:extLst>
          </p:cNvPr>
          <p:cNvSpPr>
            <a:spLocks noGrp="1"/>
          </p:cNvSpPr>
          <p:nvPr>
            <p:ph type="dt" sz="half" idx="10"/>
          </p:nvPr>
        </p:nvSpPr>
        <p:spPr/>
        <p:txBody>
          <a:bodyPr/>
          <a:lstStyle/>
          <a:p>
            <a:fld id="{6CC53068-C3EF-4828-9E8E-C4EB3BAB98A2}" type="datetimeFigureOut">
              <a:rPr lang="en-US" smtClean="0"/>
              <a:t>12/4/2017</a:t>
            </a:fld>
            <a:endParaRPr lang="en-US"/>
          </a:p>
        </p:txBody>
      </p:sp>
      <p:sp>
        <p:nvSpPr>
          <p:cNvPr id="5" name="Footer Placeholder 4">
            <a:extLst>
              <a:ext uri="{FF2B5EF4-FFF2-40B4-BE49-F238E27FC236}">
                <a16:creationId xmlns:a16="http://schemas.microsoft.com/office/drawing/2014/main" id="{7E0B4D77-B718-4432-863C-F2A0E978C6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F05610-6CC6-4030-A1D3-116DE44CA66A}"/>
              </a:ext>
            </a:extLst>
          </p:cNvPr>
          <p:cNvSpPr>
            <a:spLocks noGrp="1"/>
          </p:cNvSpPr>
          <p:nvPr>
            <p:ph type="sldNum" sz="quarter" idx="12"/>
          </p:nvPr>
        </p:nvSpPr>
        <p:spPr/>
        <p:txBody>
          <a:bodyPr/>
          <a:lstStyle/>
          <a:p>
            <a:fld id="{C286886D-C3E0-4C67-BB6A-D4AE0081B90E}" type="slidenum">
              <a:rPr lang="en-US" smtClean="0"/>
              <a:t>‹#›</a:t>
            </a:fld>
            <a:endParaRPr lang="en-US"/>
          </a:p>
        </p:txBody>
      </p:sp>
    </p:spTree>
    <p:extLst>
      <p:ext uri="{BB962C8B-B14F-4D97-AF65-F5344CB8AC3E}">
        <p14:creationId xmlns:p14="http://schemas.microsoft.com/office/powerpoint/2010/main" val="3572453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44B7D8-70DB-40FF-A3D9-DAB5A5D965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3CCD47-899E-4E41-BBE6-984F9DA3DBC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8DCCC2-C02A-4270-BF1B-2A4E497BCEC0}"/>
              </a:ext>
            </a:extLst>
          </p:cNvPr>
          <p:cNvSpPr>
            <a:spLocks noGrp="1"/>
          </p:cNvSpPr>
          <p:nvPr>
            <p:ph type="dt" sz="half" idx="10"/>
          </p:nvPr>
        </p:nvSpPr>
        <p:spPr/>
        <p:txBody>
          <a:bodyPr/>
          <a:lstStyle/>
          <a:p>
            <a:fld id="{6CC53068-C3EF-4828-9E8E-C4EB3BAB98A2}" type="datetimeFigureOut">
              <a:rPr lang="en-US" smtClean="0"/>
              <a:t>12/4/2017</a:t>
            </a:fld>
            <a:endParaRPr lang="en-US"/>
          </a:p>
        </p:txBody>
      </p:sp>
      <p:sp>
        <p:nvSpPr>
          <p:cNvPr id="5" name="Footer Placeholder 4">
            <a:extLst>
              <a:ext uri="{FF2B5EF4-FFF2-40B4-BE49-F238E27FC236}">
                <a16:creationId xmlns:a16="http://schemas.microsoft.com/office/drawing/2014/main" id="{DADAE804-3696-4349-87A8-4E1B9EE4C5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BE1A55-80DE-41BB-AEF7-26B0C4F3647F}"/>
              </a:ext>
            </a:extLst>
          </p:cNvPr>
          <p:cNvSpPr>
            <a:spLocks noGrp="1"/>
          </p:cNvSpPr>
          <p:nvPr>
            <p:ph type="sldNum" sz="quarter" idx="12"/>
          </p:nvPr>
        </p:nvSpPr>
        <p:spPr/>
        <p:txBody>
          <a:bodyPr/>
          <a:lstStyle/>
          <a:p>
            <a:fld id="{C286886D-C3E0-4C67-BB6A-D4AE0081B90E}" type="slidenum">
              <a:rPr lang="en-US" smtClean="0"/>
              <a:t>‹#›</a:t>
            </a:fld>
            <a:endParaRPr lang="en-US"/>
          </a:p>
        </p:txBody>
      </p:sp>
    </p:spTree>
    <p:extLst>
      <p:ext uri="{BB962C8B-B14F-4D97-AF65-F5344CB8AC3E}">
        <p14:creationId xmlns:p14="http://schemas.microsoft.com/office/powerpoint/2010/main" val="2240895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F0F2A-49CD-4E88-A84E-319DB5EF86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F4EA8D-E5CF-4B8E-A502-03A1C8590F8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C17935-A276-42E3-8729-D042967DC5AA}"/>
              </a:ext>
            </a:extLst>
          </p:cNvPr>
          <p:cNvSpPr>
            <a:spLocks noGrp="1"/>
          </p:cNvSpPr>
          <p:nvPr>
            <p:ph type="dt" sz="half" idx="10"/>
          </p:nvPr>
        </p:nvSpPr>
        <p:spPr/>
        <p:txBody>
          <a:bodyPr/>
          <a:lstStyle/>
          <a:p>
            <a:fld id="{6CC53068-C3EF-4828-9E8E-C4EB3BAB98A2}" type="datetimeFigureOut">
              <a:rPr lang="en-US" smtClean="0"/>
              <a:t>12/4/2017</a:t>
            </a:fld>
            <a:endParaRPr lang="en-US"/>
          </a:p>
        </p:txBody>
      </p:sp>
      <p:sp>
        <p:nvSpPr>
          <p:cNvPr id="5" name="Footer Placeholder 4">
            <a:extLst>
              <a:ext uri="{FF2B5EF4-FFF2-40B4-BE49-F238E27FC236}">
                <a16:creationId xmlns:a16="http://schemas.microsoft.com/office/drawing/2014/main" id="{7424A745-684D-430B-A43B-F854397DFA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935210-3CDE-4255-A61A-2AF55AF31D01}"/>
              </a:ext>
            </a:extLst>
          </p:cNvPr>
          <p:cNvSpPr>
            <a:spLocks noGrp="1"/>
          </p:cNvSpPr>
          <p:nvPr>
            <p:ph type="sldNum" sz="quarter" idx="12"/>
          </p:nvPr>
        </p:nvSpPr>
        <p:spPr/>
        <p:txBody>
          <a:bodyPr/>
          <a:lstStyle/>
          <a:p>
            <a:fld id="{C286886D-C3E0-4C67-BB6A-D4AE0081B90E}" type="slidenum">
              <a:rPr lang="en-US" smtClean="0"/>
              <a:t>‹#›</a:t>
            </a:fld>
            <a:endParaRPr lang="en-US"/>
          </a:p>
        </p:txBody>
      </p:sp>
    </p:spTree>
    <p:extLst>
      <p:ext uri="{BB962C8B-B14F-4D97-AF65-F5344CB8AC3E}">
        <p14:creationId xmlns:p14="http://schemas.microsoft.com/office/powerpoint/2010/main" val="563465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A2E0A-5AED-4891-B1CA-AEDF82B6C7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578B06-7263-4CE4-A41A-641FF61265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3C1BEA5-7C1D-41D8-A766-60A5B8366EF7}"/>
              </a:ext>
            </a:extLst>
          </p:cNvPr>
          <p:cNvSpPr>
            <a:spLocks noGrp="1"/>
          </p:cNvSpPr>
          <p:nvPr>
            <p:ph type="dt" sz="half" idx="10"/>
          </p:nvPr>
        </p:nvSpPr>
        <p:spPr/>
        <p:txBody>
          <a:bodyPr/>
          <a:lstStyle/>
          <a:p>
            <a:fld id="{6CC53068-C3EF-4828-9E8E-C4EB3BAB98A2}" type="datetimeFigureOut">
              <a:rPr lang="en-US" smtClean="0"/>
              <a:t>12/4/2017</a:t>
            </a:fld>
            <a:endParaRPr lang="en-US"/>
          </a:p>
        </p:txBody>
      </p:sp>
      <p:sp>
        <p:nvSpPr>
          <p:cNvPr id="5" name="Footer Placeholder 4">
            <a:extLst>
              <a:ext uri="{FF2B5EF4-FFF2-40B4-BE49-F238E27FC236}">
                <a16:creationId xmlns:a16="http://schemas.microsoft.com/office/drawing/2014/main" id="{AEFFB5A9-478D-4696-83FC-DFD2CF24A1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36CBBE-7932-4236-B459-203CABBC0F65}"/>
              </a:ext>
            </a:extLst>
          </p:cNvPr>
          <p:cNvSpPr>
            <a:spLocks noGrp="1"/>
          </p:cNvSpPr>
          <p:nvPr>
            <p:ph type="sldNum" sz="quarter" idx="12"/>
          </p:nvPr>
        </p:nvSpPr>
        <p:spPr/>
        <p:txBody>
          <a:bodyPr/>
          <a:lstStyle/>
          <a:p>
            <a:fld id="{C286886D-C3E0-4C67-BB6A-D4AE0081B90E}" type="slidenum">
              <a:rPr lang="en-US" smtClean="0"/>
              <a:t>‹#›</a:t>
            </a:fld>
            <a:endParaRPr lang="en-US"/>
          </a:p>
        </p:txBody>
      </p:sp>
    </p:spTree>
    <p:extLst>
      <p:ext uri="{BB962C8B-B14F-4D97-AF65-F5344CB8AC3E}">
        <p14:creationId xmlns:p14="http://schemas.microsoft.com/office/powerpoint/2010/main" val="3096004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B12FF-ADFF-4B05-888E-0D8114469C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B6EDB5-6E1D-4244-A277-76EFA3ED221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98DDB4-4C03-46D4-A24F-DE9DB3661BD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07905A-5D1B-412B-8C3E-D987E229CEE1}"/>
              </a:ext>
            </a:extLst>
          </p:cNvPr>
          <p:cNvSpPr>
            <a:spLocks noGrp="1"/>
          </p:cNvSpPr>
          <p:nvPr>
            <p:ph type="dt" sz="half" idx="10"/>
          </p:nvPr>
        </p:nvSpPr>
        <p:spPr/>
        <p:txBody>
          <a:bodyPr/>
          <a:lstStyle/>
          <a:p>
            <a:fld id="{6CC53068-C3EF-4828-9E8E-C4EB3BAB98A2}" type="datetimeFigureOut">
              <a:rPr lang="en-US" smtClean="0"/>
              <a:t>12/4/2017</a:t>
            </a:fld>
            <a:endParaRPr lang="en-US"/>
          </a:p>
        </p:txBody>
      </p:sp>
      <p:sp>
        <p:nvSpPr>
          <p:cNvPr id="6" name="Footer Placeholder 5">
            <a:extLst>
              <a:ext uri="{FF2B5EF4-FFF2-40B4-BE49-F238E27FC236}">
                <a16:creationId xmlns:a16="http://schemas.microsoft.com/office/drawing/2014/main" id="{5F813668-22BA-45A2-8BF4-D82EFF99B9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EDD38D-67DD-4DBC-A08F-0B0D2ACD8849}"/>
              </a:ext>
            </a:extLst>
          </p:cNvPr>
          <p:cNvSpPr>
            <a:spLocks noGrp="1"/>
          </p:cNvSpPr>
          <p:nvPr>
            <p:ph type="sldNum" sz="quarter" idx="12"/>
          </p:nvPr>
        </p:nvSpPr>
        <p:spPr/>
        <p:txBody>
          <a:bodyPr/>
          <a:lstStyle/>
          <a:p>
            <a:fld id="{C286886D-C3E0-4C67-BB6A-D4AE0081B90E}" type="slidenum">
              <a:rPr lang="en-US" smtClean="0"/>
              <a:t>‹#›</a:t>
            </a:fld>
            <a:endParaRPr lang="en-US"/>
          </a:p>
        </p:txBody>
      </p:sp>
    </p:spTree>
    <p:extLst>
      <p:ext uri="{BB962C8B-B14F-4D97-AF65-F5344CB8AC3E}">
        <p14:creationId xmlns:p14="http://schemas.microsoft.com/office/powerpoint/2010/main" val="3718513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0EF61-B328-4B45-B4F6-6C019CBA7F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E5B93E-A6CB-4254-B92B-3049CCBE66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E795AA0-605D-4DF9-9730-121CE82771A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4DD98E-B809-484D-91F7-696AF3C704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A5E4FCC-2186-4FFB-B83C-05DF581715F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24D28E-4EC5-4D1E-BFC1-A8D8DA534BA9}"/>
              </a:ext>
            </a:extLst>
          </p:cNvPr>
          <p:cNvSpPr>
            <a:spLocks noGrp="1"/>
          </p:cNvSpPr>
          <p:nvPr>
            <p:ph type="dt" sz="half" idx="10"/>
          </p:nvPr>
        </p:nvSpPr>
        <p:spPr/>
        <p:txBody>
          <a:bodyPr/>
          <a:lstStyle/>
          <a:p>
            <a:fld id="{6CC53068-C3EF-4828-9E8E-C4EB3BAB98A2}" type="datetimeFigureOut">
              <a:rPr lang="en-US" smtClean="0"/>
              <a:t>12/4/2017</a:t>
            </a:fld>
            <a:endParaRPr lang="en-US"/>
          </a:p>
        </p:txBody>
      </p:sp>
      <p:sp>
        <p:nvSpPr>
          <p:cNvPr id="8" name="Footer Placeholder 7">
            <a:extLst>
              <a:ext uri="{FF2B5EF4-FFF2-40B4-BE49-F238E27FC236}">
                <a16:creationId xmlns:a16="http://schemas.microsoft.com/office/drawing/2014/main" id="{2288588E-6277-457F-9F69-99B6AE8D29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621807-ED82-4271-9A1B-A3F34DD7CD11}"/>
              </a:ext>
            </a:extLst>
          </p:cNvPr>
          <p:cNvSpPr>
            <a:spLocks noGrp="1"/>
          </p:cNvSpPr>
          <p:nvPr>
            <p:ph type="sldNum" sz="quarter" idx="12"/>
          </p:nvPr>
        </p:nvSpPr>
        <p:spPr/>
        <p:txBody>
          <a:bodyPr/>
          <a:lstStyle/>
          <a:p>
            <a:fld id="{C286886D-C3E0-4C67-BB6A-D4AE0081B90E}" type="slidenum">
              <a:rPr lang="en-US" smtClean="0"/>
              <a:t>‹#›</a:t>
            </a:fld>
            <a:endParaRPr lang="en-US"/>
          </a:p>
        </p:txBody>
      </p:sp>
    </p:spTree>
    <p:extLst>
      <p:ext uri="{BB962C8B-B14F-4D97-AF65-F5344CB8AC3E}">
        <p14:creationId xmlns:p14="http://schemas.microsoft.com/office/powerpoint/2010/main" val="2090125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8C368-3A00-495D-8493-86401CED85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F5C8D1-61DE-4DEC-AF5E-03270FFB1ECB}"/>
              </a:ext>
            </a:extLst>
          </p:cNvPr>
          <p:cNvSpPr>
            <a:spLocks noGrp="1"/>
          </p:cNvSpPr>
          <p:nvPr>
            <p:ph type="dt" sz="half" idx="10"/>
          </p:nvPr>
        </p:nvSpPr>
        <p:spPr/>
        <p:txBody>
          <a:bodyPr/>
          <a:lstStyle/>
          <a:p>
            <a:fld id="{6CC53068-C3EF-4828-9E8E-C4EB3BAB98A2}" type="datetimeFigureOut">
              <a:rPr lang="en-US" smtClean="0"/>
              <a:t>12/4/2017</a:t>
            </a:fld>
            <a:endParaRPr lang="en-US"/>
          </a:p>
        </p:txBody>
      </p:sp>
      <p:sp>
        <p:nvSpPr>
          <p:cNvPr id="4" name="Footer Placeholder 3">
            <a:extLst>
              <a:ext uri="{FF2B5EF4-FFF2-40B4-BE49-F238E27FC236}">
                <a16:creationId xmlns:a16="http://schemas.microsoft.com/office/drawing/2014/main" id="{380C3DE1-3BF1-465F-B55F-6483AD59BB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9894BC-8015-4B84-9EC8-84D10721F10C}"/>
              </a:ext>
            </a:extLst>
          </p:cNvPr>
          <p:cNvSpPr>
            <a:spLocks noGrp="1"/>
          </p:cNvSpPr>
          <p:nvPr>
            <p:ph type="sldNum" sz="quarter" idx="12"/>
          </p:nvPr>
        </p:nvSpPr>
        <p:spPr/>
        <p:txBody>
          <a:bodyPr/>
          <a:lstStyle/>
          <a:p>
            <a:fld id="{C286886D-C3E0-4C67-BB6A-D4AE0081B90E}" type="slidenum">
              <a:rPr lang="en-US" smtClean="0"/>
              <a:t>‹#›</a:t>
            </a:fld>
            <a:endParaRPr lang="en-US"/>
          </a:p>
        </p:txBody>
      </p:sp>
    </p:spTree>
    <p:extLst>
      <p:ext uri="{BB962C8B-B14F-4D97-AF65-F5344CB8AC3E}">
        <p14:creationId xmlns:p14="http://schemas.microsoft.com/office/powerpoint/2010/main" val="171913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8C1EA3-DF8A-4C61-AC7F-6FC0930F0D31}"/>
              </a:ext>
            </a:extLst>
          </p:cNvPr>
          <p:cNvSpPr>
            <a:spLocks noGrp="1"/>
          </p:cNvSpPr>
          <p:nvPr>
            <p:ph type="dt" sz="half" idx="10"/>
          </p:nvPr>
        </p:nvSpPr>
        <p:spPr/>
        <p:txBody>
          <a:bodyPr/>
          <a:lstStyle/>
          <a:p>
            <a:fld id="{6CC53068-C3EF-4828-9E8E-C4EB3BAB98A2}" type="datetimeFigureOut">
              <a:rPr lang="en-US" smtClean="0"/>
              <a:t>12/4/2017</a:t>
            </a:fld>
            <a:endParaRPr lang="en-US"/>
          </a:p>
        </p:txBody>
      </p:sp>
      <p:sp>
        <p:nvSpPr>
          <p:cNvPr id="3" name="Footer Placeholder 2">
            <a:extLst>
              <a:ext uri="{FF2B5EF4-FFF2-40B4-BE49-F238E27FC236}">
                <a16:creationId xmlns:a16="http://schemas.microsoft.com/office/drawing/2014/main" id="{143FEDCE-B015-431E-B26F-AC6C8932C8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05613D-CB60-4344-9F03-EBEFDA9AAC8F}"/>
              </a:ext>
            </a:extLst>
          </p:cNvPr>
          <p:cNvSpPr>
            <a:spLocks noGrp="1"/>
          </p:cNvSpPr>
          <p:nvPr>
            <p:ph type="sldNum" sz="quarter" idx="12"/>
          </p:nvPr>
        </p:nvSpPr>
        <p:spPr/>
        <p:txBody>
          <a:bodyPr/>
          <a:lstStyle/>
          <a:p>
            <a:fld id="{C286886D-C3E0-4C67-BB6A-D4AE0081B90E}" type="slidenum">
              <a:rPr lang="en-US" smtClean="0"/>
              <a:t>‹#›</a:t>
            </a:fld>
            <a:endParaRPr lang="en-US"/>
          </a:p>
        </p:txBody>
      </p:sp>
    </p:spTree>
    <p:extLst>
      <p:ext uri="{BB962C8B-B14F-4D97-AF65-F5344CB8AC3E}">
        <p14:creationId xmlns:p14="http://schemas.microsoft.com/office/powerpoint/2010/main" val="4099937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AB819-69AD-4277-A96D-1CED223429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87C200-ECE1-464F-B1E0-B1B9FC414C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E80079-45D8-4AA9-AAFA-7CE1E6BE93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0088975-8932-466A-9CC3-D48B3F2639D5}"/>
              </a:ext>
            </a:extLst>
          </p:cNvPr>
          <p:cNvSpPr>
            <a:spLocks noGrp="1"/>
          </p:cNvSpPr>
          <p:nvPr>
            <p:ph type="dt" sz="half" idx="10"/>
          </p:nvPr>
        </p:nvSpPr>
        <p:spPr/>
        <p:txBody>
          <a:bodyPr/>
          <a:lstStyle/>
          <a:p>
            <a:fld id="{6CC53068-C3EF-4828-9E8E-C4EB3BAB98A2}" type="datetimeFigureOut">
              <a:rPr lang="en-US" smtClean="0"/>
              <a:t>12/4/2017</a:t>
            </a:fld>
            <a:endParaRPr lang="en-US"/>
          </a:p>
        </p:txBody>
      </p:sp>
      <p:sp>
        <p:nvSpPr>
          <p:cNvPr id="6" name="Footer Placeholder 5">
            <a:extLst>
              <a:ext uri="{FF2B5EF4-FFF2-40B4-BE49-F238E27FC236}">
                <a16:creationId xmlns:a16="http://schemas.microsoft.com/office/drawing/2014/main" id="{D2851FC7-AB72-479C-B037-64EDDB36E1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7E42FE-F7FF-4CFE-AD72-646DABFDCC45}"/>
              </a:ext>
            </a:extLst>
          </p:cNvPr>
          <p:cNvSpPr>
            <a:spLocks noGrp="1"/>
          </p:cNvSpPr>
          <p:nvPr>
            <p:ph type="sldNum" sz="quarter" idx="12"/>
          </p:nvPr>
        </p:nvSpPr>
        <p:spPr/>
        <p:txBody>
          <a:bodyPr/>
          <a:lstStyle/>
          <a:p>
            <a:fld id="{C286886D-C3E0-4C67-BB6A-D4AE0081B90E}" type="slidenum">
              <a:rPr lang="en-US" smtClean="0"/>
              <a:t>‹#›</a:t>
            </a:fld>
            <a:endParaRPr lang="en-US"/>
          </a:p>
        </p:txBody>
      </p:sp>
    </p:spTree>
    <p:extLst>
      <p:ext uri="{BB962C8B-B14F-4D97-AF65-F5344CB8AC3E}">
        <p14:creationId xmlns:p14="http://schemas.microsoft.com/office/powerpoint/2010/main" val="311462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8B046-70BC-4ED6-BBE6-F7049F3EF9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CEBEF9-C239-4978-9552-4512D02128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C13068-75C5-4BDC-A973-444B931833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C0C437B-9A3B-45C2-B0BC-66DDCD230A1E}"/>
              </a:ext>
            </a:extLst>
          </p:cNvPr>
          <p:cNvSpPr>
            <a:spLocks noGrp="1"/>
          </p:cNvSpPr>
          <p:nvPr>
            <p:ph type="dt" sz="half" idx="10"/>
          </p:nvPr>
        </p:nvSpPr>
        <p:spPr/>
        <p:txBody>
          <a:bodyPr/>
          <a:lstStyle/>
          <a:p>
            <a:fld id="{6CC53068-C3EF-4828-9E8E-C4EB3BAB98A2}" type="datetimeFigureOut">
              <a:rPr lang="en-US" smtClean="0"/>
              <a:t>12/4/2017</a:t>
            </a:fld>
            <a:endParaRPr lang="en-US"/>
          </a:p>
        </p:txBody>
      </p:sp>
      <p:sp>
        <p:nvSpPr>
          <p:cNvPr id="6" name="Footer Placeholder 5">
            <a:extLst>
              <a:ext uri="{FF2B5EF4-FFF2-40B4-BE49-F238E27FC236}">
                <a16:creationId xmlns:a16="http://schemas.microsoft.com/office/drawing/2014/main" id="{ABCE326C-5F40-4362-B8D7-E8E6448805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B54F4F-C202-4166-8CB3-C42C4D679570}"/>
              </a:ext>
            </a:extLst>
          </p:cNvPr>
          <p:cNvSpPr>
            <a:spLocks noGrp="1"/>
          </p:cNvSpPr>
          <p:nvPr>
            <p:ph type="sldNum" sz="quarter" idx="12"/>
          </p:nvPr>
        </p:nvSpPr>
        <p:spPr/>
        <p:txBody>
          <a:bodyPr/>
          <a:lstStyle/>
          <a:p>
            <a:fld id="{C286886D-C3E0-4C67-BB6A-D4AE0081B90E}" type="slidenum">
              <a:rPr lang="en-US" smtClean="0"/>
              <a:t>‹#›</a:t>
            </a:fld>
            <a:endParaRPr lang="en-US"/>
          </a:p>
        </p:txBody>
      </p:sp>
    </p:spTree>
    <p:extLst>
      <p:ext uri="{BB962C8B-B14F-4D97-AF65-F5344CB8AC3E}">
        <p14:creationId xmlns:p14="http://schemas.microsoft.com/office/powerpoint/2010/main" val="40395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9D38D1-2711-4688-A152-33C5455778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1EFA26-D293-46F4-9241-2BFEB41B25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81D240-23BE-40F5-8D03-73EF489287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C53068-C3EF-4828-9E8E-C4EB3BAB98A2}" type="datetimeFigureOut">
              <a:rPr lang="en-US" smtClean="0"/>
              <a:t>12/4/2017</a:t>
            </a:fld>
            <a:endParaRPr lang="en-US"/>
          </a:p>
        </p:txBody>
      </p:sp>
      <p:sp>
        <p:nvSpPr>
          <p:cNvPr id="5" name="Footer Placeholder 4">
            <a:extLst>
              <a:ext uri="{FF2B5EF4-FFF2-40B4-BE49-F238E27FC236}">
                <a16:creationId xmlns:a16="http://schemas.microsoft.com/office/drawing/2014/main" id="{5DAABB76-EE4B-4B1F-B575-A5B4CA9D13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F648FA7-EDC6-4F2A-AC32-8A324586BE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86886D-C3E0-4C67-BB6A-D4AE0081B90E}" type="slidenum">
              <a:rPr lang="en-US" smtClean="0"/>
              <a:t>‹#›</a:t>
            </a:fld>
            <a:endParaRPr lang="en-US"/>
          </a:p>
        </p:txBody>
      </p:sp>
    </p:spTree>
    <p:extLst>
      <p:ext uri="{BB962C8B-B14F-4D97-AF65-F5344CB8AC3E}">
        <p14:creationId xmlns:p14="http://schemas.microsoft.com/office/powerpoint/2010/main" val="4240859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mmons.wikimedia.org/wiki/File:Testa_di_Dante_Alighieri_di_profilo.jpg"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hyperlink" Target="http://rm.wikipedia.org/wiki/datoteca:florence-old-map1.jpg"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5thhrinferno.wikispaces.com/Circle+4" TargetMode="External"/><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blogiceo.nq.pl/sredniowiecznaeuropazpasja/page/8/" TargetMode="Externa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tyrantwave.deviantart.com/art/The-Divine-Comedy-105277562" TargetMode="Externa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Literary_device" TargetMode="External"/><Relationship Id="rId2" Type="http://schemas.openxmlformats.org/officeDocument/2006/relationships/slideLayout" Target="../slideLayouts/slideLayout7.xml"/><Relationship Id="rId1" Type="http://schemas.openxmlformats.org/officeDocument/2006/relationships/video" Target="https://www.youtube.com/embed/pjokVI0LJzw" TargetMode="External"/><Relationship Id="rId6" Type="http://schemas.openxmlformats.org/officeDocument/2006/relationships/image" Target="../media/image6.jpeg"/><Relationship Id="rId5" Type="http://schemas.openxmlformats.org/officeDocument/2006/relationships/hyperlink" Target="https://moradkhanp.wikispaces.com/Dante%27s+Divine+Comedy"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hyperlink" Target="https://bossieraim.wikispaces.com/Dante" TargetMode="Externa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commons.wikimedia.org/wiki/File:Joseph_Anton_Koch,_dante_nella_selva_trova_le_tre_fiere_e_virgilio,_1825-28,_03.jpg" TargetMode="External"/><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ecosocialojocritico.wordpress.com/2014/11/16/la-divina-comedia-dante-alighieri-infierno-canto-iv/"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737FD0-7DA8-4D94-8DE4-CBED3CD43E7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721278" y="462444"/>
            <a:ext cx="4457700" cy="5715000"/>
          </a:xfrm>
          <a:prstGeom prst="rect">
            <a:avLst/>
          </a:prstGeom>
        </p:spPr>
      </p:pic>
      <p:sp>
        <p:nvSpPr>
          <p:cNvPr id="6" name="TextBox 5">
            <a:extLst>
              <a:ext uri="{FF2B5EF4-FFF2-40B4-BE49-F238E27FC236}">
                <a16:creationId xmlns:a16="http://schemas.microsoft.com/office/drawing/2014/main" id="{DFE02448-24D6-4463-9D7E-90761EC20CF8}"/>
              </a:ext>
            </a:extLst>
          </p:cNvPr>
          <p:cNvSpPr txBox="1"/>
          <p:nvPr/>
        </p:nvSpPr>
        <p:spPr>
          <a:xfrm>
            <a:off x="5950591" y="133468"/>
            <a:ext cx="6140741" cy="3139321"/>
          </a:xfrm>
          <a:prstGeom prst="rect">
            <a:avLst/>
          </a:prstGeom>
          <a:noFill/>
        </p:spPr>
        <p:txBody>
          <a:bodyPr wrap="square" rtlCol="0">
            <a:spAutoFit/>
          </a:bodyPr>
          <a:lstStyle/>
          <a:p>
            <a:pPr algn="ctr"/>
            <a:r>
              <a:rPr lang="en-US" sz="3600" dirty="0"/>
              <a:t>Dante Alighieri </a:t>
            </a:r>
          </a:p>
          <a:p>
            <a:pPr algn="ctr"/>
            <a:r>
              <a:rPr lang="en-US" sz="2400" b="1" dirty="0">
                <a:latin typeface="Freestyle Script" panose="030804020302050B0404" pitchFamily="66" charset="0"/>
              </a:rPr>
              <a:t>“The Father of the Italian Language”</a:t>
            </a:r>
          </a:p>
          <a:p>
            <a:pPr marL="285750" indent="-285750">
              <a:buFont typeface="Arial" panose="020B0604020202020204" pitchFamily="34" charset="0"/>
              <a:buChar char="•"/>
            </a:pPr>
            <a:r>
              <a:rPr lang="en-US" sz="2400" dirty="0"/>
              <a:t>Born in 1265 in Florence, Italy</a:t>
            </a:r>
          </a:p>
          <a:p>
            <a:pPr marL="285750" indent="-285750">
              <a:buFont typeface="Arial" panose="020B0604020202020204" pitchFamily="34" charset="0"/>
              <a:buChar char="•"/>
            </a:pPr>
            <a:r>
              <a:rPr lang="en-US" sz="2400" dirty="0"/>
              <a:t>Died in 1321 in exile </a:t>
            </a:r>
          </a:p>
          <a:p>
            <a:pPr marL="285750" indent="-285750">
              <a:buFont typeface="Arial" panose="020B0604020202020204" pitchFamily="34" charset="0"/>
              <a:buChar char="•"/>
            </a:pPr>
            <a:r>
              <a:rPr lang="en-US" sz="2400" dirty="0"/>
              <a:t>Major Italian poet of the late Middle Ages</a:t>
            </a:r>
          </a:p>
          <a:p>
            <a:pPr marL="285750" indent="-285750">
              <a:buFont typeface="Arial" panose="020B0604020202020204" pitchFamily="34" charset="0"/>
              <a:buChar char="•"/>
            </a:pPr>
            <a:r>
              <a:rPr lang="en-US" sz="2400" dirty="0"/>
              <a:t>Played an instrumental role in establishing the national language of Italy</a:t>
            </a:r>
          </a:p>
          <a:p>
            <a:pPr marL="285750" indent="-285750">
              <a:buFont typeface="Arial" panose="020B0604020202020204" pitchFamily="34" charset="0"/>
              <a:buChar char="•"/>
            </a:pPr>
            <a:endParaRPr lang="en-US" dirty="0"/>
          </a:p>
        </p:txBody>
      </p:sp>
      <p:pic>
        <p:nvPicPr>
          <p:cNvPr id="12" name="Picture 11">
            <a:extLst>
              <a:ext uri="{FF2B5EF4-FFF2-40B4-BE49-F238E27FC236}">
                <a16:creationId xmlns:a16="http://schemas.microsoft.com/office/drawing/2014/main" id="{05E379E0-3736-404B-B5C7-E9A3294888A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5691930" y="3260173"/>
            <a:ext cx="6077823" cy="3464359"/>
          </a:xfrm>
          <a:prstGeom prst="rect">
            <a:avLst/>
          </a:prstGeom>
        </p:spPr>
      </p:pic>
    </p:spTree>
    <p:extLst>
      <p:ext uri="{BB962C8B-B14F-4D97-AF65-F5344CB8AC3E}">
        <p14:creationId xmlns:p14="http://schemas.microsoft.com/office/powerpoint/2010/main" val="4181930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6ECEEE4-701A-409E-A928-90F99F60E2B0}"/>
              </a:ext>
            </a:extLst>
          </p:cNvPr>
          <p:cNvSpPr/>
          <p:nvPr/>
        </p:nvSpPr>
        <p:spPr>
          <a:xfrm>
            <a:off x="351640" y="104163"/>
            <a:ext cx="5117982" cy="16316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33942E80-5604-4D08-A0CD-418B3F668AB1}"/>
              </a:ext>
            </a:extLst>
          </p:cNvPr>
          <p:cNvSpPr txBox="1">
            <a:spLocks/>
          </p:cNvSpPr>
          <p:nvPr/>
        </p:nvSpPr>
        <p:spPr>
          <a:xfrm>
            <a:off x="351640" y="54243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Circle 3:  </a:t>
            </a:r>
            <a:r>
              <a:rPr lang="en-US" sz="3600" dirty="0"/>
              <a:t>The Gluttonous</a:t>
            </a:r>
          </a:p>
        </p:txBody>
      </p:sp>
      <p:pic>
        <p:nvPicPr>
          <p:cNvPr id="2050" name="Picture 2" descr="Image result for dante's inferno circle 3 punishment">
            <a:extLst>
              <a:ext uri="{FF2B5EF4-FFF2-40B4-BE49-F238E27FC236}">
                <a16:creationId xmlns:a16="http://schemas.microsoft.com/office/drawing/2014/main" id="{9EEC781F-A2E4-48E3-9E91-746E1976F8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383" y="1656433"/>
            <a:ext cx="7174124" cy="5097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12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96401EA7-5535-45FA-80D0-B06CE27D6788}"/>
              </a:ext>
            </a:extLst>
          </p:cNvPr>
          <p:cNvSpPr/>
          <p:nvPr/>
        </p:nvSpPr>
        <p:spPr>
          <a:xfrm>
            <a:off x="267750" y="137719"/>
            <a:ext cx="5117982" cy="16316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E226BCAC-6AA1-46CA-9100-624FCFC0E13F}"/>
              </a:ext>
            </a:extLst>
          </p:cNvPr>
          <p:cNvSpPr txBox="1">
            <a:spLocks/>
          </p:cNvSpPr>
          <p:nvPr/>
        </p:nvSpPr>
        <p:spPr>
          <a:xfrm>
            <a:off x="838200" y="51726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Circle 4:  </a:t>
            </a:r>
            <a:r>
              <a:rPr lang="en-US" sz="3600" dirty="0"/>
              <a:t>GREED</a:t>
            </a:r>
          </a:p>
        </p:txBody>
      </p:sp>
      <p:pic>
        <p:nvPicPr>
          <p:cNvPr id="5" name="Picture 4">
            <a:extLst>
              <a:ext uri="{FF2B5EF4-FFF2-40B4-BE49-F238E27FC236}">
                <a16:creationId xmlns:a16="http://schemas.microsoft.com/office/drawing/2014/main" id="{AEF67408-378F-453E-9764-66C2DC235D3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6096000" y="178320"/>
            <a:ext cx="5193426" cy="6521977"/>
          </a:xfrm>
          <a:prstGeom prst="rect">
            <a:avLst/>
          </a:prstGeom>
        </p:spPr>
      </p:pic>
    </p:spTree>
    <p:extLst>
      <p:ext uri="{BB962C8B-B14F-4D97-AF65-F5344CB8AC3E}">
        <p14:creationId xmlns:p14="http://schemas.microsoft.com/office/powerpoint/2010/main" val="258251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7360EFE-DCF6-483D-9A95-6D9508F6DC4A}"/>
              </a:ext>
            </a:extLst>
          </p:cNvPr>
          <p:cNvSpPr/>
          <p:nvPr/>
        </p:nvSpPr>
        <p:spPr>
          <a:xfrm>
            <a:off x="267750" y="137719"/>
            <a:ext cx="5117982" cy="16316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D67389AF-C18C-4065-A838-68F346610B16}"/>
              </a:ext>
            </a:extLst>
          </p:cNvPr>
          <p:cNvSpPr txBox="1">
            <a:spLocks/>
          </p:cNvSpPr>
          <p:nvPr/>
        </p:nvSpPr>
        <p:spPr>
          <a:xfrm>
            <a:off x="838200" y="51726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Circle 5:  ANGER</a:t>
            </a:r>
          </a:p>
        </p:txBody>
      </p:sp>
      <p:pic>
        <p:nvPicPr>
          <p:cNvPr id="3084" name="Picture 12" descr="Related image">
            <a:extLst>
              <a:ext uri="{FF2B5EF4-FFF2-40B4-BE49-F238E27FC236}">
                <a16:creationId xmlns:a16="http://schemas.microsoft.com/office/drawing/2014/main" id="{00180AF9-AE86-4CC2-B606-1815807654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2142" y="1121325"/>
            <a:ext cx="7142078" cy="5677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409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AF288C5-51FB-4B8A-BE38-EA5478EDCC97}"/>
              </a:ext>
            </a:extLst>
          </p:cNvPr>
          <p:cNvSpPr/>
          <p:nvPr/>
        </p:nvSpPr>
        <p:spPr>
          <a:xfrm>
            <a:off x="267750" y="137719"/>
            <a:ext cx="5117982" cy="16316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DEEAB68-65DA-4EF8-9CA8-DFFBF5BA72A4}"/>
              </a:ext>
            </a:extLst>
          </p:cNvPr>
          <p:cNvSpPr txBox="1">
            <a:spLocks/>
          </p:cNvSpPr>
          <p:nvPr/>
        </p:nvSpPr>
        <p:spPr>
          <a:xfrm>
            <a:off x="267750" y="60115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Circle 6:  The Heretics</a:t>
            </a:r>
          </a:p>
        </p:txBody>
      </p:sp>
      <p:pic>
        <p:nvPicPr>
          <p:cNvPr id="5124" name="Picture 4" descr="Image result for circle 6 dante's inferno">
            <a:extLst>
              <a:ext uri="{FF2B5EF4-FFF2-40B4-BE49-F238E27FC236}">
                <a16:creationId xmlns:a16="http://schemas.microsoft.com/office/drawing/2014/main" id="{CD736E9D-7957-4C04-A0BA-06C7336227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526" y="1769378"/>
            <a:ext cx="8799724" cy="4953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324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8E57C43-6E21-491B-8392-D454F1AFBEC3}"/>
              </a:ext>
            </a:extLst>
          </p:cNvPr>
          <p:cNvSpPr/>
          <p:nvPr/>
        </p:nvSpPr>
        <p:spPr>
          <a:xfrm>
            <a:off x="267750" y="137719"/>
            <a:ext cx="5117982" cy="16316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9F1620DE-1231-45C4-8918-2DC2E678DAB1}"/>
              </a:ext>
            </a:extLst>
          </p:cNvPr>
          <p:cNvSpPr txBox="1">
            <a:spLocks/>
          </p:cNvSpPr>
          <p:nvPr/>
        </p:nvSpPr>
        <p:spPr>
          <a:xfrm>
            <a:off x="267750" y="60115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Circle 7:  The Violent</a:t>
            </a:r>
          </a:p>
        </p:txBody>
      </p:sp>
      <p:pic>
        <p:nvPicPr>
          <p:cNvPr id="6146" name="Picture 2" descr="Image result for circle 7 dante's inferno">
            <a:extLst>
              <a:ext uri="{FF2B5EF4-FFF2-40B4-BE49-F238E27FC236}">
                <a16:creationId xmlns:a16="http://schemas.microsoft.com/office/drawing/2014/main" id="{139173F1-4B51-4F5C-9805-E603EE6301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8169" y="1318471"/>
            <a:ext cx="7251582" cy="5400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09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8B3020DC-A578-4B3B-A447-0C8328FB9650}"/>
              </a:ext>
            </a:extLst>
          </p:cNvPr>
          <p:cNvSpPr/>
          <p:nvPr/>
        </p:nvSpPr>
        <p:spPr>
          <a:xfrm>
            <a:off x="267750" y="137719"/>
            <a:ext cx="5117982" cy="16316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F3E852F5-0939-4CB3-9144-5EF34AFCCDF9}"/>
              </a:ext>
            </a:extLst>
          </p:cNvPr>
          <p:cNvSpPr txBox="1">
            <a:spLocks/>
          </p:cNvSpPr>
          <p:nvPr/>
        </p:nvSpPr>
        <p:spPr>
          <a:xfrm>
            <a:off x="267750" y="60115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Circle 8:  FRAUD</a:t>
            </a:r>
          </a:p>
        </p:txBody>
      </p:sp>
      <p:pic>
        <p:nvPicPr>
          <p:cNvPr id="8194" name="Picture 2" descr="Related image">
            <a:extLst>
              <a:ext uri="{FF2B5EF4-FFF2-40B4-BE49-F238E27FC236}">
                <a16:creationId xmlns:a16="http://schemas.microsoft.com/office/drawing/2014/main" id="{41E4E5CC-16B4-42E1-AD7A-E29ED1B0BB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572496"/>
            <a:ext cx="5211645" cy="5980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868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Related image">
            <a:extLst>
              <a:ext uri="{FF2B5EF4-FFF2-40B4-BE49-F238E27FC236}">
                <a16:creationId xmlns:a16="http://schemas.microsoft.com/office/drawing/2014/main" id="{730698E5-A95D-4C6F-8FF7-2CE65350A3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1666" y="892029"/>
            <a:ext cx="7221459" cy="5764635"/>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D4DEC2FB-7DEC-4CB4-AE2E-21BBB15257E8}"/>
              </a:ext>
            </a:extLst>
          </p:cNvPr>
          <p:cNvSpPr/>
          <p:nvPr/>
        </p:nvSpPr>
        <p:spPr>
          <a:xfrm>
            <a:off x="0" y="76199"/>
            <a:ext cx="5117982" cy="16316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6B5DA6A-8828-4DFD-8D28-125A27B7B98B}"/>
              </a:ext>
            </a:extLst>
          </p:cNvPr>
          <p:cNvSpPr txBox="1">
            <a:spLocks/>
          </p:cNvSpPr>
          <p:nvPr/>
        </p:nvSpPr>
        <p:spPr>
          <a:xfrm>
            <a:off x="267750" y="60115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Circle 9:  Treachery</a:t>
            </a:r>
          </a:p>
        </p:txBody>
      </p:sp>
    </p:spTree>
    <p:extLst>
      <p:ext uri="{BB962C8B-B14F-4D97-AF65-F5344CB8AC3E}">
        <p14:creationId xmlns:p14="http://schemas.microsoft.com/office/powerpoint/2010/main" val="467112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403DC0-4970-4F19-A2A7-A6215201A2B1}"/>
              </a:ext>
            </a:extLst>
          </p:cNvPr>
          <p:cNvSpPr txBox="1"/>
          <p:nvPr/>
        </p:nvSpPr>
        <p:spPr>
          <a:xfrm>
            <a:off x="436546" y="125835"/>
            <a:ext cx="8338657" cy="7201972"/>
          </a:xfrm>
          <a:prstGeom prst="rect">
            <a:avLst/>
          </a:prstGeom>
          <a:noFill/>
        </p:spPr>
        <p:txBody>
          <a:bodyPr wrap="square" rtlCol="0">
            <a:spAutoFit/>
          </a:bodyPr>
          <a:lstStyle/>
          <a:p>
            <a:r>
              <a:rPr lang="en-US" sz="2400" b="1" dirty="0"/>
              <a:t>A Few Dante Facts:</a:t>
            </a:r>
          </a:p>
          <a:p>
            <a:endParaRPr lang="en-US" sz="2400" b="1" dirty="0"/>
          </a:p>
          <a:p>
            <a:pPr marL="285750" indent="-285750">
              <a:buFont typeface="Arial" panose="020B0604020202020204" pitchFamily="34" charset="0"/>
              <a:buChar char="•"/>
            </a:pPr>
            <a:r>
              <a:rPr lang="en-US" dirty="0"/>
              <a:t>Fell in love at age 9 to Beatrice, but…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Was betrothed at age 12 to another woman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Beatrice forever his “Love Inspiration” in his writing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Well-educated and studied classical literature at University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Became highly involved in politics and was named City Prior, Florence’s </a:t>
            </a:r>
          </a:p>
          <a:p>
            <a:r>
              <a:rPr lang="en-US" dirty="0"/>
              <a:t>     highest position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White Guelphs and Black Guelphs were opposing parties in Florence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Dante was a member of the political party, the White Guelphs, which</a:t>
            </a:r>
          </a:p>
          <a:p>
            <a:r>
              <a:rPr lang="en-US" dirty="0"/>
              <a:t>      opposed papal influence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Black Guelphs took power and permanently exiled Dante in 1302</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If Dante returned to Florence he would be burned at the stake.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EA9246EA-33FB-4A11-B122-788F5395B1B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7534840" y="780175"/>
            <a:ext cx="4426956" cy="5687737"/>
          </a:xfrm>
          <a:prstGeom prst="rect">
            <a:avLst/>
          </a:prstGeom>
        </p:spPr>
      </p:pic>
    </p:spTree>
    <p:extLst>
      <p:ext uri="{BB962C8B-B14F-4D97-AF65-F5344CB8AC3E}">
        <p14:creationId xmlns:p14="http://schemas.microsoft.com/office/powerpoint/2010/main" val="1652676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3E69EF-2E64-41AA-99D4-A6AA3849799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341152" y="478172"/>
            <a:ext cx="7368330" cy="4605206"/>
          </a:xfrm>
          <a:prstGeom prst="rect">
            <a:avLst/>
          </a:prstGeom>
        </p:spPr>
      </p:pic>
      <p:sp>
        <p:nvSpPr>
          <p:cNvPr id="4" name="TextBox 3">
            <a:extLst>
              <a:ext uri="{FF2B5EF4-FFF2-40B4-BE49-F238E27FC236}">
                <a16:creationId xmlns:a16="http://schemas.microsoft.com/office/drawing/2014/main" id="{3C5DBCAC-F3AA-4BE9-8709-E4D41C01BB55}"/>
              </a:ext>
            </a:extLst>
          </p:cNvPr>
          <p:cNvSpPr txBox="1"/>
          <p:nvPr/>
        </p:nvSpPr>
        <p:spPr>
          <a:xfrm>
            <a:off x="8296712" y="620785"/>
            <a:ext cx="3531765" cy="3785652"/>
          </a:xfrm>
          <a:prstGeom prst="rect">
            <a:avLst/>
          </a:prstGeom>
          <a:noFill/>
        </p:spPr>
        <p:txBody>
          <a:bodyPr wrap="square" rtlCol="0">
            <a:spAutoFit/>
          </a:bodyPr>
          <a:lstStyle/>
          <a:p>
            <a:r>
              <a:rPr lang="en-US" sz="2400" b="1" dirty="0"/>
              <a:t>A Few Facts:</a:t>
            </a:r>
          </a:p>
          <a:p>
            <a:pPr marL="285750" indent="-285750">
              <a:buFont typeface="Arial" panose="020B0604020202020204" pitchFamily="34" charset="0"/>
              <a:buChar char="•"/>
            </a:pPr>
            <a:r>
              <a:rPr lang="en-US" dirty="0"/>
              <a:t>Dante began his master work in 1308 and completed it in 1320.</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Divine Comedy is comprised of 100 cantos.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 canto is a chapter in a long poem.  It is an Italian word, derived from Latin “cantus” which means song.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6" name="TextBox 5">
            <a:extLst>
              <a:ext uri="{FF2B5EF4-FFF2-40B4-BE49-F238E27FC236}">
                <a16:creationId xmlns:a16="http://schemas.microsoft.com/office/drawing/2014/main" id="{CF37CD70-D8B8-4557-8234-6F9966F849A1}"/>
              </a:ext>
            </a:extLst>
          </p:cNvPr>
          <p:cNvSpPr txBox="1"/>
          <p:nvPr/>
        </p:nvSpPr>
        <p:spPr>
          <a:xfrm>
            <a:off x="721452" y="5473843"/>
            <a:ext cx="1669409"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a:t>HELL</a:t>
            </a:r>
          </a:p>
          <a:p>
            <a:pPr algn="ctr"/>
            <a:r>
              <a:rPr lang="en-US" dirty="0"/>
              <a:t>33 Cantos</a:t>
            </a:r>
          </a:p>
        </p:txBody>
      </p:sp>
      <p:sp>
        <p:nvSpPr>
          <p:cNvPr id="9" name="TextBox 8">
            <a:extLst>
              <a:ext uri="{FF2B5EF4-FFF2-40B4-BE49-F238E27FC236}">
                <a16:creationId xmlns:a16="http://schemas.microsoft.com/office/drawing/2014/main" id="{F24E94D4-7DBB-4CA1-A4F5-EA32B729F420}"/>
              </a:ext>
            </a:extLst>
          </p:cNvPr>
          <p:cNvSpPr txBox="1"/>
          <p:nvPr/>
        </p:nvSpPr>
        <p:spPr>
          <a:xfrm>
            <a:off x="3204594" y="5473843"/>
            <a:ext cx="1669409"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dirty="0"/>
              <a:t>Purgatory</a:t>
            </a:r>
          </a:p>
          <a:p>
            <a:pPr algn="ctr"/>
            <a:r>
              <a:rPr lang="en-US" dirty="0"/>
              <a:t>33 Cantos</a:t>
            </a:r>
          </a:p>
        </p:txBody>
      </p:sp>
      <p:sp>
        <p:nvSpPr>
          <p:cNvPr id="10" name="TextBox 9">
            <a:extLst>
              <a:ext uri="{FF2B5EF4-FFF2-40B4-BE49-F238E27FC236}">
                <a16:creationId xmlns:a16="http://schemas.microsoft.com/office/drawing/2014/main" id="{5BC18DCE-3DD7-4E20-8F88-B48AA302B67B}"/>
              </a:ext>
            </a:extLst>
          </p:cNvPr>
          <p:cNvSpPr txBox="1"/>
          <p:nvPr/>
        </p:nvSpPr>
        <p:spPr>
          <a:xfrm>
            <a:off x="5687736" y="5427677"/>
            <a:ext cx="1912690"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dirty="0"/>
              <a:t>Paradise/Heaven</a:t>
            </a:r>
          </a:p>
          <a:p>
            <a:pPr algn="ctr"/>
            <a:r>
              <a:rPr lang="en-US" dirty="0"/>
              <a:t>33 Cantos</a:t>
            </a:r>
          </a:p>
        </p:txBody>
      </p:sp>
      <p:sp>
        <p:nvSpPr>
          <p:cNvPr id="11" name="Plus Sign 10">
            <a:extLst>
              <a:ext uri="{FF2B5EF4-FFF2-40B4-BE49-F238E27FC236}">
                <a16:creationId xmlns:a16="http://schemas.microsoft.com/office/drawing/2014/main" id="{345764ED-3067-490A-A16E-CD93FA9C1E52}"/>
              </a:ext>
            </a:extLst>
          </p:cNvPr>
          <p:cNvSpPr/>
          <p:nvPr/>
        </p:nvSpPr>
        <p:spPr>
          <a:xfrm>
            <a:off x="2491529" y="5558029"/>
            <a:ext cx="612396" cy="47795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lus Sign 11">
            <a:extLst>
              <a:ext uri="{FF2B5EF4-FFF2-40B4-BE49-F238E27FC236}">
                <a16:creationId xmlns:a16="http://schemas.microsoft.com/office/drawing/2014/main" id="{5716D441-5F7E-4108-9689-0A49EE660F29}"/>
              </a:ext>
            </a:extLst>
          </p:cNvPr>
          <p:cNvSpPr/>
          <p:nvPr/>
        </p:nvSpPr>
        <p:spPr>
          <a:xfrm>
            <a:off x="4974671" y="5511863"/>
            <a:ext cx="612396" cy="47795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quals 12">
            <a:extLst>
              <a:ext uri="{FF2B5EF4-FFF2-40B4-BE49-F238E27FC236}">
                <a16:creationId xmlns:a16="http://schemas.microsoft.com/office/drawing/2014/main" id="{8B2EEE47-3364-4A9C-8541-B81EE2D26F36}"/>
              </a:ext>
            </a:extLst>
          </p:cNvPr>
          <p:cNvSpPr/>
          <p:nvPr/>
        </p:nvSpPr>
        <p:spPr>
          <a:xfrm>
            <a:off x="7843707" y="5473843"/>
            <a:ext cx="906010" cy="578626"/>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angle: Rounded Corners 13">
            <a:extLst>
              <a:ext uri="{FF2B5EF4-FFF2-40B4-BE49-F238E27FC236}">
                <a16:creationId xmlns:a16="http://schemas.microsoft.com/office/drawing/2014/main" id="{51168E91-B289-4332-B0F7-A381A1608B79}"/>
              </a:ext>
            </a:extLst>
          </p:cNvPr>
          <p:cNvSpPr/>
          <p:nvPr/>
        </p:nvSpPr>
        <p:spPr>
          <a:xfrm>
            <a:off x="9144001" y="5087978"/>
            <a:ext cx="2625753" cy="14097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3 </a:t>
            </a:r>
          </a:p>
          <a:p>
            <a:pPr algn="ctr"/>
            <a:r>
              <a:rPr lang="en-US" sz="2800" dirty="0"/>
              <a:t>Divisions of the World Beyond</a:t>
            </a:r>
          </a:p>
        </p:txBody>
      </p:sp>
    </p:spTree>
    <p:extLst>
      <p:ext uri="{BB962C8B-B14F-4D97-AF65-F5344CB8AC3E}">
        <p14:creationId xmlns:p14="http://schemas.microsoft.com/office/powerpoint/2010/main" val="2715421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FBC24B-2B1F-4BA9-A135-5A82DD40A37B}"/>
              </a:ext>
            </a:extLst>
          </p:cNvPr>
          <p:cNvSpPr txBox="1"/>
          <p:nvPr/>
        </p:nvSpPr>
        <p:spPr>
          <a:xfrm>
            <a:off x="194345" y="180603"/>
            <a:ext cx="3864529" cy="830997"/>
          </a:xfrm>
          <a:prstGeom prst="rect">
            <a:avLst/>
          </a:prstGeom>
          <a:noFill/>
        </p:spPr>
        <p:txBody>
          <a:bodyPr wrap="square" rtlCol="0">
            <a:spAutoFit/>
          </a:bodyPr>
          <a:lstStyle/>
          <a:p>
            <a:r>
              <a:rPr lang="en-US" sz="2400" b="1" dirty="0"/>
              <a:t>Dante’s Inferno:  </a:t>
            </a:r>
          </a:p>
          <a:p>
            <a:r>
              <a:rPr lang="en-US" sz="2400" b="1" dirty="0"/>
              <a:t>A HELL of an Allegory</a:t>
            </a:r>
          </a:p>
        </p:txBody>
      </p:sp>
      <p:sp>
        <p:nvSpPr>
          <p:cNvPr id="4" name="TextBox 3">
            <a:extLst>
              <a:ext uri="{FF2B5EF4-FFF2-40B4-BE49-F238E27FC236}">
                <a16:creationId xmlns:a16="http://schemas.microsoft.com/office/drawing/2014/main" id="{726978E6-19C8-472E-BFF4-091844318FBF}"/>
              </a:ext>
            </a:extLst>
          </p:cNvPr>
          <p:cNvSpPr txBox="1"/>
          <p:nvPr/>
        </p:nvSpPr>
        <p:spPr>
          <a:xfrm>
            <a:off x="221615" y="999743"/>
            <a:ext cx="3981974" cy="3693319"/>
          </a:xfrm>
          <a:prstGeom prst="rect">
            <a:avLst/>
          </a:prstGeom>
          <a:noFill/>
        </p:spPr>
        <p:txBody>
          <a:bodyPr wrap="square" rtlCol="0">
            <a:spAutoFit/>
          </a:bodyPr>
          <a:lstStyle/>
          <a:p>
            <a:r>
              <a:rPr lang="en-US" b="1" dirty="0"/>
              <a:t>Allegory Definition</a:t>
            </a:r>
          </a:p>
          <a:p>
            <a:pPr marL="285750" indent="-285750">
              <a:buFont typeface="Arial" panose="020B0604020202020204" pitchFamily="34" charset="0"/>
              <a:buChar char="•"/>
            </a:pPr>
            <a:r>
              <a:rPr lang="en-US" dirty="0"/>
              <a:t>a story, poem, or picture which can be interpreted to reveal a hidden meaning, typically a moral or political one</a:t>
            </a:r>
          </a:p>
          <a:p>
            <a:pPr marL="285750" indent="-285750">
              <a:buFont typeface="Arial" panose="020B0604020202020204" pitchFamily="34" charset="0"/>
              <a:buChar char="•"/>
            </a:pPr>
            <a:r>
              <a:rPr lang="en-US" dirty="0"/>
              <a:t>a </a:t>
            </a:r>
            <a:r>
              <a:rPr lang="en-US" dirty="0">
                <a:hlinkClick r:id="rId3"/>
              </a:rPr>
              <a:t>literary device</a:t>
            </a:r>
            <a:r>
              <a:rPr lang="en-US" dirty="0"/>
              <a:t> in which characters or events in a literary, visual, or musical art form represent or symbolize ideas and concepts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endParaRPr lang="en-US" dirty="0"/>
          </a:p>
        </p:txBody>
      </p:sp>
      <p:pic>
        <p:nvPicPr>
          <p:cNvPr id="7" name="Picture 6">
            <a:extLst>
              <a:ext uri="{FF2B5EF4-FFF2-40B4-BE49-F238E27FC236}">
                <a16:creationId xmlns:a16="http://schemas.microsoft.com/office/drawing/2014/main" id="{3E48DD47-E7DB-4821-BD34-3EA096433CB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7709483" y="4169601"/>
            <a:ext cx="4395658" cy="2472558"/>
          </a:xfrm>
          <a:prstGeom prst="rect">
            <a:avLst/>
          </a:prstGeom>
        </p:spPr>
      </p:pic>
      <p:sp>
        <p:nvSpPr>
          <p:cNvPr id="6" name="TextBox 5">
            <a:extLst>
              <a:ext uri="{FF2B5EF4-FFF2-40B4-BE49-F238E27FC236}">
                <a16:creationId xmlns:a16="http://schemas.microsoft.com/office/drawing/2014/main" id="{58AF7734-3F1F-4BD6-955A-ACACE28D3E14}"/>
              </a:ext>
            </a:extLst>
          </p:cNvPr>
          <p:cNvSpPr txBox="1"/>
          <p:nvPr/>
        </p:nvSpPr>
        <p:spPr>
          <a:xfrm>
            <a:off x="9456842" y="349867"/>
            <a:ext cx="2656171" cy="2573728"/>
          </a:xfrm>
          <a:prstGeom prst="rect">
            <a:avLst/>
          </a:prstGeom>
          <a:noFill/>
        </p:spPr>
        <p:txBody>
          <a:bodyPr wrap="square" rtlCol="0">
            <a:spAutoFit/>
          </a:bodyPr>
          <a:lstStyle/>
          <a:p>
            <a:pPr algn="ctr"/>
            <a:r>
              <a:rPr lang="en-US" sz="4000" dirty="0"/>
              <a:t>Can a Story Be More Than a Story?</a:t>
            </a:r>
          </a:p>
        </p:txBody>
      </p:sp>
      <p:sp>
        <p:nvSpPr>
          <p:cNvPr id="9" name="TextBox 8">
            <a:extLst>
              <a:ext uri="{FF2B5EF4-FFF2-40B4-BE49-F238E27FC236}">
                <a16:creationId xmlns:a16="http://schemas.microsoft.com/office/drawing/2014/main" id="{38EB994A-77EB-41FF-BABA-8327D38B5811}"/>
              </a:ext>
            </a:extLst>
          </p:cNvPr>
          <p:cNvSpPr txBox="1"/>
          <p:nvPr/>
        </p:nvSpPr>
        <p:spPr>
          <a:xfrm>
            <a:off x="221615" y="3540699"/>
            <a:ext cx="7487868" cy="3416320"/>
          </a:xfrm>
          <a:prstGeom prst="rect">
            <a:avLst/>
          </a:prstGeom>
          <a:noFill/>
        </p:spPr>
        <p:txBody>
          <a:bodyPr wrap="square" rtlCol="0">
            <a:spAutoFit/>
          </a:bodyPr>
          <a:lstStyle/>
          <a:p>
            <a:r>
              <a:rPr lang="en-US" b="1" dirty="0"/>
              <a:t>Two Ways to Read a Story:</a:t>
            </a:r>
          </a:p>
          <a:p>
            <a:r>
              <a:rPr lang="en-US" b="1" dirty="0"/>
              <a:t>Literally: 	</a:t>
            </a:r>
            <a:r>
              <a:rPr lang="en-US" dirty="0"/>
              <a:t>Reading in a way in which you don’t look for hidden meanings or       	symbols.</a:t>
            </a:r>
          </a:p>
          <a:p>
            <a:r>
              <a:rPr lang="en-US" dirty="0"/>
              <a:t>	</a:t>
            </a:r>
            <a:r>
              <a:rPr lang="en-US" b="1" dirty="0"/>
              <a:t>Example:  </a:t>
            </a:r>
            <a:r>
              <a:rPr lang="en-US" dirty="0"/>
              <a:t>Dante and Virgil are two guys taking a stroll through Hell, 	seeing a variety of sinners who face gruesome punishments.</a:t>
            </a:r>
          </a:p>
          <a:p>
            <a:r>
              <a:rPr lang="en-US" b="1" dirty="0"/>
              <a:t>Allegorically:  </a:t>
            </a:r>
            <a:r>
              <a:rPr lang="en-US" dirty="0"/>
              <a:t>Reading in a way in which you are looking for hidden meanings 	from the author.</a:t>
            </a:r>
          </a:p>
          <a:p>
            <a:r>
              <a:rPr lang="en-US" dirty="0"/>
              <a:t>	</a:t>
            </a:r>
            <a:r>
              <a:rPr lang="en-US" b="1" dirty="0"/>
              <a:t>Example:  </a:t>
            </a:r>
            <a:r>
              <a:rPr lang="en-US" dirty="0"/>
              <a:t>Dante represents every man’s moments of weakness and 	descent into Hell.  The sinners he encounters and punishments they 	face represent figures of Florence’s political corruption and how he 	felt about its moral decline of Florence.  For Dante, life in Florence 	was his own Hell.</a:t>
            </a:r>
          </a:p>
        </p:txBody>
      </p:sp>
      <p:pic>
        <p:nvPicPr>
          <p:cNvPr id="10" name="Online Media 9">
            <a:hlinkClick r:id="" action="ppaction://media"/>
            <a:extLst>
              <a:ext uri="{FF2B5EF4-FFF2-40B4-BE49-F238E27FC236}">
                <a16:creationId xmlns:a16="http://schemas.microsoft.com/office/drawing/2014/main" id="{20B1DFC5-405D-45BC-A9FB-2816A4D05EF9}"/>
              </a:ext>
            </a:extLst>
          </p:cNvPr>
          <p:cNvPicPr>
            <a:picLocks noRot="1" noChangeAspect="1"/>
          </p:cNvPicPr>
          <p:nvPr>
            <a:videoFile r:link="rId1"/>
          </p:nvPr>
        </p:nvPicPr>
        <p:blipFill>
          <a:blip r:embed="rId6"/>
          <a:stretch>
            <a:fillRect/>
          </a:stretch>
        </p:blipFill>
        <p:spPr>
          <a:xfrm>
            <a:off x="4547100" y="180603"/>
            <a:ext cx="4765027" cy="3573770"/>
          </a:xfrm>
          <a:prstGeom prst="rect">
            <a:avLst/>
          </a:prstGeom>
        </p:spPr>
      </p:pic>
    </p:spTree>
    <p:extLst>
      <p:ext uri="{BB962C8B-B14F-4D97-AF65-F5344CB8AC3E}">
        <p14:creationId xmlns:p14="http://schemas.microsoft.com/office/powerpoint/2010/main" val="2362688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488302-8692-45F3-AF52-8ABB503FC05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205098" y="82550"/>
            <a:ext cx="11381098" cy="6692900"/>
          </a:xfrm>
          <a:prstGeom prst="rect">
            <a:avLst/>
          </a:prstGeom>
        </p:spPr>
      </p:pic>
      <p:sp>
        <p:nvSpPr>
          <p:cNvPr id="2" name="Title 1">
            <a:extLst>
              <a:ext uri="{FF2B5EF4-FFF2-40B4-BE49-F238E27FC236}">
                <a16:creationId xmlns:a16="http://schemas.microsoft.com/office/drawing/2014/main" id="{03BA620A-FE28-4308-80D2-756EAB10B0ED}"/>
              </a:ext>
            </a:extLst>
          </p:cNvPr>
          <p:cNvSpPr>
            <a:spLocks noGrp="1"/>
          </p:cNvSpPr>
          <p:nvPr>
            <p:ph type="ctrTitle"/>
          </p:nvPr>
        </p:nvSpPr>
        <p:spPr>
          <a:xfrm>
            <a:off x="-2220483" y="3198049"/>
            <a:ext cx="9144000" cy="2387600"/>
          </a:xfrm>
        </p:spPr>
        <p:txBody>
          <a:bodyPr/>
          <a:lstStyle/>
          <a:p>
            <a:r>
              <a:rPr lang="en-US" dirty="0"/>
              <a:t>Dante’s </a:t>
            </a:r>
            <a:br>
              <a:rPr lang="en-US" dirty="0"/>
            </a:br>
            <a:r>
              <a:rPr lang="en-US" dirty="0"/>
              <a:t>Inferno</a:t>
            </a:r>
          </a:p>
        </p:txBody>
      </p:sp>
      <p:sp>
        <p:nvSpPr>
          <p:cNvPr id="3" name="Subtitle 2">
            <a:extLst>
              <a:ext uri="{FF2B5EF4-FFF2-40B4-BE49-F238E27FC236}">
                <a16:creationId xmlns:a16="http://schemas.microsoft.com/office/drawing/2014/main" id="{EF7A9777-9B71-4C63-B81E-8ADA778B01E6}"/>
              </a:ext>
            </a:extLst>
          </p:cNvPr>
          <p:cNvSpPr>
            <a:spLocks noGrp="1"/>
          </p:cNvSpPr>
          <p:nvPr>
            <p:ph type="subTitle" idx="1"/>
          </p:nvPr>
        </p:nvSpPr>
        <p:spPr>
          <a:xfrm>
            <a:off x="7544036" y="3138228"/>
            <a:ext cx="4042160" cy="3399304"/>
          </a:xfrm>
        </p:spPr>
        <p:txBody>
          <a:bodyPr>
            <a:normAutofit fontScale="55000" lnSpcReduction="20000"/>
          </a:bodyPr>
          <a:lstStyle/>
          <a:p>
            <a:r>
              <a:rPr lang="en-US" sz="5900" dirty="0"/>
              <a:t>     A Journey </a:t>
            </a:r>
          </a:p>
          <a:p>
            <a:r>
              <a:rPr lang="en-US" sz="5900" dirty="0"/>
              <a:t>through HELL</a:t>
            </a:r>
          </a:p>
          <a:p>
            <a:pPr marL="342900" indent="-342900">
              <a:buFont typeface="Arial" panose="020B0604020202020204" pitchFamily="34" charset="0"/>
              <a:buChar char="•"/>
            </a:pPr>
            <a:r>
              <a:rPr lang="en-US" sz="3400" dirty="0"/>
              <a:t>Funnel shape that extends all the way to the center of the earth</a:t>
            </a:r>
          </a:p>
          <a:p>
            <a:pPr marL="342900" indent="-342900">
              <a:buFont typeface="Arial" panose="020B0604020202020204" pitchFamily="34" charset="0"/>
              <a:buChar char="•"/>
            </a:pPr>
            <a:endParaRPr lang="en-US" sz="3400" dirty="0"/>
          </a:p>
          <a:p>
            <a:pPr marL="342900" indent="-342900">
              <a:buFont typeface="Arial" panose="020B0604020202020204" pitchFamily="34" charset="0"/>
              <a:buChar char="•"/>
            </a:pPr>
            <a:r>
              <a:rPr lang="en-US" sz="3400" dirty="0"/>
              <a:t>Arranged from Least Sinful to Most Sinful</a:t>
            </a:r>
          </a:p>
          <a:p>
            <a:pPr marL="342900" indent="-342900">
              <a:buFont typeface="Arial" panose="020B0604020202020204" pitchFamily="34" charset="0"/>
              <a:buChar char="•"/>
            </a:pPr>
            <a:endParaRPr lang="en-US" sz="3400" dirty="0"/>
          </a:p>
          <a:p>
            <a:pPr marL="342900" indent="-342900">
              <a:buFont typeface="Arial" panose="020B0604020202020204" pitchFamily="34" charset="0"/>
              <a:buChar char="•"/>
            </a:pPr>
            <a:r>
              <a:rPr lang="en-US" sz="3400" dirty="0"/>
              <a:t>Symbolic Retribution= Punishment symbolic or representative of the sin</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288503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C24667-A059-4260-B43A-0BB694B158E0}"/>
              </a:ext>
            </a:extLst>
          </p:cNvPr>
          <p:cNvSpPr txBox="1"/>
          <p:nvPr/>
        </p:nvSpPr>
        <p:spPr>
          <a:xfrm>
            <a:off x="0" y="-5417"/>
            <a:ext cx="4847904" cy="6863417"/>
          </a:xfrm>
          <a:prstGeom prst="rect">
            <a:avLst/>
          </a:prstGeom>
          <a:noFill/>
        </p:spPr>
        <p:txBody>
          <a:bodyPr wrap="square" rtlCol="0">
            <a:spAutoFit/>
          </a:bodyPr>
          <a:lstStyle/>
          <a:p>
            <a:r>
              <a:rPr lang="en-US" sz="2000" b="1" dirty="0"/>
              <a:t>The Dark Wood of Error</a:t>
            </a:r>
          </a:p>
          <a:p>
            <a:r>
              <a:rPr lang="en-US" sz="2000" b="1" dirty="0"/>
              <a:t>“</a:t>
            </a:r>
            <a:r>
              <a:rPr lang="en-US" sz="2000" b="1" dirty="0" err="1"/>
              <a:t>Worldiness</a:t>
            </a:r>
            <a:r>
              <a:rPr lang="en-US" sz="2000" b="1" dirty="0"/>
              <a:t>”</a:t>
            </a:r>
          </a:p>
          <a:p>
            <a:pPr marL="285750" indent="-285750">
              <a:buFont typeface="Arial" panose="020B0604020202020204" pitchFamily="34" charset="0"/>
              <a:buChar char="•"/>
            </a:pPr>
            <a:r>
              <a:rPr lang="en-US" sz="2000" dirty="0"/>
              <a:t>Dante wakes from a deep sleep lost in the dark wood.</a:t>
            </a:r>
          </a:p>
          <a:p>
            <a:pPr marL="285750" indent="-285750">
              <a:buFont typeface="Arial" panose="020B0604020202020204" pitchFamily="34" charset="0"/>
              <a:buChar char="•"/>
            </a:pPr>
            <a:r>
              <a:rPr lang="en-US" sz="2000" dirty="0"/>
              <a:t>He awakens, tries to escape to Mount Joy, but encounters 3 beasts:  </a:t>
            </a:r>
          </a:p>
          <a:p>
            <a:r>
              <a:rPr lang="en-US" sz="2000" dirty="0"/>
              <a:t>    </a:t>
            </a:r>
            <a:r>
              <a:rPr lang="en-US" sz="2000" b="1" dirty="0"/>
              <a:t>leopard</a:t>
            </a:r>
            <a:r>
              <a:rPr lang="en-US" sz="2000" dirty="0"/>
              <a:t> = treachery &amp; fraud</a:t>
            </a:r>
          </a:p>
          <a:p>
            <a:r>
              <a:rPr lang="en-US" sz="2000" dirty="0"/>
              <a:t>    </a:t>
            </a:r>
            <a:r>
              <a:rPr lang="en-US" sz="2000" b="1" dirty="0"/>
              <a:t>lion</a:t>
            </a:r>
            <a:r>
              <a:rPr lang="en-US" sz="2000" dirty="0"/>
              <a:t> = violence</a:t>
            </a:r>
          </a:p>
          <a:p>
            <a:r>
              <a:rPr lang="en-US" sz="2000" dirty="0"/>
              <a:t>    </a:t>
            </a:r>
            <a:r>
              <a:rPr lang="en-US" sz="2000" b="1" dirty="0"/>
              <a:t>she-wolf</a:t>
            </a:r>
            <a:r>
              <a:rPr lang="en-US" sz="2000" dirty="0"/>
              <a:t> = lack of self-control</a:t>
            </a:r>
          </a:p>
          <a:p>
            <a:pPr marL="342900" indent="-342900">
              <a:buFont typeface="Arial" panose="020B0604020202020204" pitchFamily="34" charset="0"/>
              <a:buChar char="•"/>
            </a:pPr>
            <a:r>
              <a:rPr lang="en-US" sz="2000" dirty="0"/>
              <a:t>He runs away and encounters a ghost who turns out to be the ancient Roman poet </a:t>
            </a:r>
            <a:r>
              <a:rPr lang="en-US" sz="2000" b="1" dirty="0"/>
              <a:t>Virgil</a:t>
            </a:r>
            <a:r>
              <a:rPr lang="en-US" sz="2000" dirty="0"/>
              <a:t>, Dante’s all-time favorite writer.</a:t>
            </a:r>
          </a:p>
          <a:p>
            <a:pPr marL="342900" indent="-342900">
              <a:buFont typeface="Arial" panose="020B0604020202020204" pitchFamily="34" charset="0"/>
              <a:buChar char="•"/>
            </a:pPr>
            <a:r>
              <a:rPr lang="en-US" sz="2000" dirty="0"/>
              <a:t>He tells Dante that Beatrice came down from Heaven to talk to him in Limbo.  She told him that Dante was lost and wants Virgil to lead him back to the path of goodness.  </a:t>
            </a:r>
          </a:p>
          <a:p>
            <a:pPr marL="285750" indent="-285750">
              <a:buFont typeface="Arial" panose="020B0604020202020204" pitchFamily="34" charset="0"/>
              <a:buChar char="•"/>
            </a:pPr>
            <a:r>
              <a:rPr lang="en-US" sz="2000" dirty="0"/>
              <a:t>Virgil agrees, but knows that the only way is down the center of the earth through Hell, then through Purgatory and eventually Heaven, if Dante is worthy. </a:t>
            </a:r>
          </a:p>
        </p:txBody>
      </p:sp>
      <p:pic>
        <p:nvPicPr>
          <p:cNvPr id="4" name="Picture 3">
            <a:extLst>
              <a:ext uri="{FF2B5EF4-FFF2-40B4-BE49-F238E27FC236}">
                <a16:creationId xmlns:a16="http://schemas.microsoft.com/office/drawing/2014/main" id="{CE6CA1E8-ABBA-4B5C-9B1A-43290B7BE40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4862104" y="129056"/>
            <a:ext cx="7136090" cy="4272734"/>
          </a:xfrm>
          <a:prstGeom prst="rect">
            <a:avLst/>
          </a:prstGeom>
        </p:spPr>
      </p:pic>
      <p:sp>
        <p:nvSpPr>
          <p:cNvPr id="5" name="TextBox 4">
            <a:extLst>
              <a:ext uri="{FF2B5EF4-FFF2-40B4-BE49-F238E27FC236}">
                <a16:creationId xmlns:a16="http://schemas.microsoft.com/office/drawing/2014/main" id="{79F8F4F7-D5F2-4C57-A03D-D8CF078A8B9A}"/>
              </a:ext>
            </a:extLst>
          </p:cNvPr>
          <p:cNvSpPr txBox="1"/>
          <p:nvPr/>
        </p:nvSpPr>
        <p:spPr>
          <a:xfrm>
            <a:off x="5907714" y="5897947"/>
            <a:ext cx="6040073" cy="830997"/>
          </a:xfrm>
          <a:prstGeom prst="rect">
            <a:avLst/>
          </a:prstGeom>
          <a:noFill/>
        </p:spPr>
        <p:txBody>
          <a:bodyPr wrap="square" rtlCol="0">
            <a:spAutoFit/>
          </a:bodyPr>
          <a:lstStyle/>
          <a:p>
            <a:r>
              <a:rPr lang="en-US" sz="4800" dirty="0"/>
              <a:t>The Adventure Begins…</a:t>
            </a:r>
          </a:p>
        </p:txBody>
      </p:sp>
      <p:sp>
        <p:nvSpPr>
          <p:cNvPr id="6" name="Rectangle 5">
            <a:extLst>
              <a:ext uri="{FF2B5EF4-FFF2-40B4-BE49-F238E27FC236}">
                <a16:creationId xmlns:a16="http://schemas.microsoft.com/office/drawing/2014/main" id="{72A7F6A8-C11A-42EE-9821-53FA556482C4}"/>
              </a:ext>
            </a:extLst>
          </p:cNvPr>
          <p:cNvSpPr/>
          <p:nvPr/>
        </p:nvSpPr>
        <p:spPr>
          <a:xfrm>
            <a:off x="5268286" y="4496499"/>
            <a:ext cx="6618914" cy="2232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578A7AB-8E3C-44D9-BFD8-DF56080E8B29}"/>
              </a:ext>
            </a:extLst>
          </p:cNvPr>
          <p:cNvSpPr txBox="1"/>
          <p:nvPr/>
        </p:nvSpPr>
        <p:spPr>
          <a:xfrm>
            <a:off x="5487332" y="4613945"/>
            <a:ext cx="6064308" cy="2123658"/>
          </a:xfrm>
          <a:prstGeom prst="rect">
            <a:avLst/>
          </a:prstGeom>
          <a:noFill/>
        </p:spPr>
        <p:txBody>
          <a:bodyPr wrap="square" rtlCol="0">
            <a:spAutoFit/>
          </a:bodyPr>
          <a:lstStyle/>
          <a:p>
            <a:r>
              <a:rPr lang="en-US" sz="2400" b="1" dirty="0"/>
              <a:t>More Symbols &amp; Representations:</a:t>
            </a:r>
          </a:p>
          <a:p>
            <a:pPr marL="285750" indent="-285750">
              <a:buFont typeface="Arial" panose="020B0604020202020204" pitchFamily="34" charset="0"/>
              <a:buChar char="•"/>
            </a:pPr>
            <a:r>
              <a:rPr lang="en-US" b="1" dirty="0"/>
              <a:t>Dante</a:t>
            </a:r>
            <a:r>
              <a:rPr lang="en-US" dirty="0"/>
              <a:t> = Every man</a:t>
            </a:r>
          </a:p>
          <a:p>
            <a:pPr marL="285750" indent="-285750">
              <a:buFont typeface="Arial" panose="020B0604020202020204" pitchFamily="34" charset="0"/>
              <a:buChar char="•"/>
            </a:pPr>
            <a:r>
              <a:rPr lang="en-US" b="1" dirty="0"/>
              <a:t>Virgil</a:t>
            </a:r>
            <a:r>
              <a:rPr lang="en-US" dirty="0"/>
              <a:t> = Human Reason</a:t>
            </a:r>
          </a:p>
          <a:p>
            <a:pPr marL="285750" indent="-285750">
              <a:buFont typeface="Arial" panose="020B0604020202020204" pitchFamily="34" charset="0"/>
              <a:buChar char="•"/>
            </a:pPr>
            <a:r>
              <a:rPr lang="en-US" b="1" dirty="0"/>
              <a:t>Mount Joy </a:t>
            </a:r>
            <a:r>
              <a:rPr lang="en-US" dirty="0"/>
              <a:t>= earthly immortality and happiness achieved by worthy actions on earth</a:t>
            </a:r>
          </a:p>
          <a:p>
            <a:pPr marL="285750" indent="-285750">
              <a:buFont typeface="Arial" panose="020B0604020202020204" pitchFamily="34" charset="0"/>
              <a:buChar char="•"/>
            </a:pPr>
            <a:r>
              <a:rPr lang="en-US" b="1" dirty="0"/>
              <a:t>Beatrice</a:t>
            </a:r>
            <a:r>
              <a:rPr lang="en-US" dirty="0"/>
              <a:t> = Divine Love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050212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6096A1-99F3-4092-9628-06D14B5B072B}"/>
              </a:ext>
            </a:extLst>
          </p:cNvPr>
          <p:cNvSpPr txBox="1"/>
          <p:nvPr/>
        </p:nvSpPr>
        <p:spPr>
          <a:xfrm>
            <a:off x="568863" y="0"/>
            <a:ext cx="4118995" cy="5509200"/>
          </a:xfrm>
          <a:prstGeom prst="rect">
            <a:avLst/>
          </a:prstGeom>
          <a:noFill/>
        </p:spPr>
        <p:txBody>
          <a:bodyPr wrap="square" rtlCol="0">
            <a:spAutoFit/>
          </a:bodyPr>
          <a:lstStyle/>
          <a:p>
            <a:r>
              <a:rPr lang="en-US" sz="3600" b="1" dirty="0"/>
              <a:t>The Vestibule</a:t>
            </a:r>
          </a:p>
          <a:p>
            <a:endParaRPr lang="en-US" sz="2000" b="1" dirty="0"/>
          </a:p>
          <a:p>
            <a:pPr marL="285750" indent="-285750">
              <a:buFont typeface="Arial" panose="020B0604020202020204" pitchFamily="34" charset="0"/>
              <a:buChar char="•"/>
            </a:pPr>
            <a:r>
              <a:rPr lang="en-US" sz="2000" b="1" dirty="0"/>
              <a:t>Inhabitants:  </a:t>
            </a:r>
            <a:r>
              <a:rPr lang="en-US" sz="2000" dirty="0"/>
              <a:t>The Opportunists.  They were people who were neither good not bad but were only for themselves.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t>Location: </a:t>
            </a:r>
            <a:r>
              <a:rPr lang="en-US" sz="2000" dirty="0"/>
              <a:t>Just outside the realm of Hell.</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t>Punishment:  </a:t>
            </a:r>
            <a:r>
              <a:rPr lang="en-US" sz="2000" dirty="0"/>
              <a:t>Through eternity, they must chase a waving banner while swarms of wasps sting them as they run across a maggot-covered ground.</a:t>
            </a:r>
          </a:p>
          <a:p>
            <a:pPr marL="285750" indent="-285750">
              <a:buFont typeface="Arial" panose="020B0604020202020204" pitchFamily="34" charset="0"/>
              <a:buChar char="•"/>
            </a:pPr>
            <a:endParaRPr lang="en-US" dirty="0"/>
          </a:p>
          <a:p>
            <a:endParaRPr lang="en-US" dirty="0"/>
          </a:p>
        </p:txBody>
      </p:sp>
      <p:pic>
        <p:nvPicPr>
          <p:cNvPr id="1026" name="Picture 2" descr="Image result for dante vestibule">
            <a:extLst>
              <a:ext uri="{FF2B5EF4-FFF2-40B4-BE49-F238E27FC236}">
                <a16:creationId xmlns:a16="http://schemas.microsoft.com/office/drawing/2014/main" id="{8A6AE7AB-B358-4508-9034-7F7467A06FBC}"/>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7194578" y="117446"/>
            <a:ext cx="4712831" cy="662310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7ADBD6D-E1A6-4AA8-998C-56C56CCE9D81}"/>
              </a:ext>
            </a:extLst>
          </p:cNvPr>
          <p:cNvSpPr/>
          <p:nvPr/>
        </p:nvSpPr>
        <p:spPr>
          <a:xfrm>
            <a:off x="218114" y="5100507"/>
            <a:ext cx="6384022" cy="1669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1BBD22C-B17D-4350-884D-BB37C39EC2BA}"/>
              </a:ext>
            </a:extLst>
          </p:cNvPr>
          <p:cNvSpPr/>
          <p:nvPr/>
        </p:nvSpPr>
        <p:spPr>
          <a:xfrm>
            <a:off x="405468" y="5100507"/>
            <a:ext cx="6096000" cy="1569660"/>
          </a:xfrm>
          <a:prstGeom prst="rect">
            <a:avLst/>
          </a:prstGeom>
        </p:spPr>
        <p:txBody>
          <a:bodyPr>
            <a:spAutoFit/>
          </a:bodyPr>
          <a:lstStyle/>
          <a:p>
            <a:r>
              <a:rPr lang="en-US" sz="2400" b="1" dirty="0"/>
              <a:t>More Symbols &amp; Representations:</a:t>
            </a:r>
          </a:p>
          <a:p>
            <a:pPr marL="285750" indent="-285750">
              <a:buFont typeface="Arial" panose="020B0604020202020204" pitchFamily="34" charset="0"/>
              <a:buChar char="•"/>
            </a:pPr>
            <a:r>
              <a:rPr lang="en-US" b="1" dirty="0"/>
              <a:t>White Banner</a:t>
            </a:r>
            <a:r>
              <a:rPr lang="en-US" dirty="0"/>
              <a:t> = the banner will elude them forever symbolizing the way they lived their lives on the winds of change</a:t>
            </a:r>
          </a:p>
          <a:p>
            <a:pPr marL="285750" indent="-285750">
              <a:buFont typeface="Arial" panose="020B0604020202020204" pitchFamily="34" charset="0"/>
              <a:buChar char="•"/>
            </a:pPr>
            <a:r>
              <a:rPr lang="en-US" b="1" dirty="0"/>
              <a:t>Wasps and </a:t>
            </a:r>
            <a:r>
              <a:rPr lang="en-US" dirty="0"/>
              <a:t> </a:t>
            </a:r>
            <a:r>
              <a:rPr lang="en-US" b="1" dirty="0"/>
              <a:t>Maggots </a:t>
            </a:r>
            <a:r>
              <a:rPr lang="en-US" dirty="0"/>
              <a:t>= guilty conscience of how they lived</a:t>
            </a:r>
          </a:p>
        </p:txBody>
      </p:sp>
    </p:spTree>
    <p:extLst>
      <p:ext uri="{BB962C8B-B14F-4D97-AF65-F5344CB8AC3E}">
        <p14:creationId xmlns:p14="http://schemas.microsoft.com/office/powerpoint/2010/main" val="1025289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DD367D1D-EA45-4381-A0B3-3D3F1E79EF5D}"/>
              </a:ext>
            </a:extLst>
          </p:cNvPr>
          <p:cNvSpPr/>
          <p:nvPr/>
        </p:nvSpPr>
        <p:spPr>
          <a:xfrm>
            <a:off x="1031846" y="104163"/>
            <a:ext cx="4437775" cy="16316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AE8B79-3234-4A9E-8758-33B50A22E807}"/>
              </a:ext>
            </a:extLst>
          </p:cNvPr>
          <p:cNvSpPr>
            <a:spLocks noGrp="1"/>
          </p:cNvSpPr>
          <p:nvPr>
            <p:ph type="title"/>
          </p:nvPr>
        </p:nvSpPr>
        <p:spPr>
          <a:xfrm>
            <a:off x="1324761" y="257210"/>
            <a:ext cx="10515600" cy="1325563"/>
          </a:xfrm>
        </p:spPr>
        <p:txBody>
          <a:bodyPr/>
          <a:lstStyle/>
          <a:p>
            <a:r>
              <a:rPr lang="en-US" dirty="0"/>
              <a:t>Circle 1:  LIMBO</a:t>
            </a:r>
          </a:p>
        </p:txBody>
      </p:sp>
      <p:sp>
        <p:nvSpPr>
          <p:cNvPr id="3" name="Content Placeholder 2">
            <a:extLst>
              <a:ext uri="{FF2B5EF4-FFF2-40B4-BE49-F238E27FC236}">
                <a16:creationId xmlns:a16="http://schemas.microsoft.com/office/drawing/2014/main" id="{B5D5AC6F-C5FA-4EB8-A019-154F1B6C2829}"/>
              </a:ext>
            </a:extLst>
          </p:cNvPr>
          <p:cNvSpPr>
            <a:spLocks noGrp="1"/>
          </p:cNvSpPr>
          <p:nvPr>
            <p:ph idx="1"/>
          </p:nvPr>
        </p:nvSpPr>
        <p:spPr>
          <a:xfrm>
            <a:off x="351639" y="902836"/>
            <a:ext cx="6787392" cy="5749634"/>
          </a:xfrm>
        </p:spPr>
        <p:txBody>
          <a:bodyPr>
            <a:normAutofit lnSpcReduction="10000"/>
          </a:bodyPr>
          <a:lstStyle/>
          <a:p>
            <a:endParaRPr lang="en-US" sz="2400" dirty="0"/>
          </a:p>
          <a:p>
            <a:endParaRPr lang="en-US" sz="2400" dirty="0"/>
          </a:p>
          <a:p>
            <a:r>
              <a:rPr lang="en-US" sz="2400" dirty="0"/>
              <a:t>Dante and Virgil arrive in Limbo after entering the Gates of Hell</a:t>
            </a:r>
          </a:p>
          <a:p>
            <a:r>
              <a:rPr lang="en-US" sz="2400" dirty="0"/>
              <a:t>Limbo is the outer boundary of Hell just across the river Acheron</a:t>
            </a:r>
          </a:p>
          <a:p>
            <a:r>
              <a:rPr lang="en-US" sz="2400" dirty="0"/>
              <a:t>They are ferried across by Charon</a:t>
            </a:r>
          </a:p>
          <a:p>
            <a:r>
              <a:rPr lang="en-US" sz="2400" dirty="0"/>
              <a:t>They recognize classical poets, philosophers, Old Testament figures:  Ovid, Homer, Horace, Julius Caesar, Moses, Abraham, Noah, </a:t>
            </a:r>
            <a:r>
              <a:rPr lang="en-US" sz="2400" dirty="0" err="1"/>
              <a:t>etc</a:t>
            </a:r>
            <a:r>
              <a:rPr lang="en-US" sz="2400" dirty="0"/>
              <a:t>…</a:t>
            </a:r>
          </a:p>
          <a:p>
            <a:r>
              <a:rPr lang="en-US" sz="2400" dirty="0"/>
              <a:t>Inhabitants:  Virtuous pagans who lived just lives.  They are condemned souls who were not sinful, but lacked the proper faith to enter Paradise, or who never received baptism. </a:t>
            </a:r>
          </a:p>
          <a:p>
            <a:r>
              <a:rPr lang="en-US" sz="2400" dirty="0"/>
              <a:t>This Circle is the only one where there is HOPE.</a:t>
            </a:r>
          </a:p>
        </p:txBody>
      </p:sp>
      <p:pic>
        <p:nvPicPr>
          <p:cNvPr id="5" name="Picture 4">
            <a:extLst>
              <a:ext uri="{FF2B5EF4-FFF2-40B4-BE49-F238E27FC236}">
                <a16:creationId xmlns:a16="http://schemas.microsoft.com/office/drawing/2014/main" id="{09DEDA0B-02D1-4317-AF2E-B84EB6CB92A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7139031" y="104163"/>
            <a:ext cx="4865615" cy="6649674"/>
          </a:xfrm>
          <a:prstGeom prst="rect">
            <a:avLst/>
          </a:prstGeom>
        </p:spPr>
      </p:pic>
    </p:spTree>
    <p:extLst>
      <p:ext uri="{BB962C8B-B14F-4D97-AF65-F5344CB8AC3E}">
        <p14:creationId xmlns:p14="http://schemas.microsoft.com/office/powerpoint/2010/main" val="1883198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8ED25A4-8288-4023-8169-9D8E4DB70B04}"/>
              </a:ext>
            </a:extLst>
          </p:cNvPr>
          <p:cNvSpPr/>
          <p:nvPr/>
        </p:nvSpPr>
        <p:spPr>
          <a:xfrm>
            <a:off x="351640" y="104163"/>
            <a:ext cx="5117982" cy="16316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0FEBB195-8067-4B6B-813F-F7DA7B217313}"/>
              </a:ext>
            </a:extLst>
          </p:cNvPr>
          <p:cNvSpPr txBox="1">
            <a:spLocks/>
          </p:cNvSpPr>
          <p:nvPr/>
        </p:nvSpPr>
        <p:spPr>
          <a:xfrm>
            <a:off x="527807" y="54243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Circle 2:  The Lustful</a:t>
            </a:r>
          </a:p>
        </p:txBody>
      </p:sp>
      <p:pic>
        <p:nvPicPr>
          <p:cNvPr id="1026" name="Picture 2" descr="Related image">
            <a:extLst>
              <a:ext uri="{FF2B5EF4-FFF2-40B4-BE49-F238E27FC236}">
                <a16:creationId xmlns:a16="http://schemas.microsoft.com/office/drawing/2014/main" id="{F4C6F00C-3D2E-48DC-B1D1-BABBA9EE93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1380" y="1735822"/>
            <a:ext cx="6738981" cy="4723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819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600</TotalTime>
  <Words>701</Words>
  <Application>Microsoft Office PowerPoint</Application>
  <PresentationFormat>Widescreen</PresentationFormat>
  <Paragraphs>107</Paragraphs>
  <Slides>16</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Freestyle Script</vt:lpstr>
      <vt:lpstr>Office Theme</vt:lpstr>
      <vt:lpstr>PowerPoint Presentation</vt:lpstr>
      <vt:lpstr>PowerPoint Presentation</vt:lpstr>
      <vt:lpstr>PowerPoint Presentation</vt:lpstr>
      <vt:lpstr>PowerPoint Presentation</vt:lpstr>
      <vt:lpstr>Dante’s  Inferno</vt:lpstr>
      <vt:lpstr>PowerPoint Presentation</vt:lpstr>
      <vt:lpstr>PowerPoint Presentation</vt:lpstr>
      <vt:lpstr>Circle 1:  LIMBO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Dante’s  Inferno</dc:title>
  <dc:creator>Kaufman, Kelly</dc:creator>
  <cp:lastModifiedBy>BAUERLE, MELISSA</cp:lastModifiedBy>
  <cp:revision>40</cp:revision>
  <dcterms:created xsi:type="dcterms:W3CDTF">2017-12-02T21:17:07Z</dcterms:created>
  <dcterms:modified xsi:type="dcterms:W3CDTF">2017-12-04T12:10:02Z</dcterms:modified>
</cp:coreProperties>
</file>