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63" r:id="rId6"/>
    <p:sldId id="258" r:id="rId7"/>
    <p:sldId id="264" r:id="rId8"/>
    <p:sldId id="259" r:id="rId9"/>
    <p:sldId id="265" r:id="rId10"/>
  </p:sldIdLst>
  <p:sldSz cx="12192000" cy="6858000"/>
  <p:notesSz cx="6858000" cy="9144000"/>
  <p:embeddedFontLst>
    <p:embeddedFont>
      <p:font typeface="Wingdings 2" panose="05020102010507070707" pitchFamily="18" charset="2"/>
      <p:regular r:id="rId11"/>
    </p:embeddedFont>
    <p:embeddedFont>
      <p:font typeface="KG Learning to Trust" panose="020B0604020202020204" charset="0"/>
      <p:regular r:id="rId12"/>
    </p:embeddedFont>
    <p:embeddedFont>
      <p:font typeface="KG Second Chances Sketch" panose="020B0604020202020204" charset="0"/>
      <p:regular r:id="rId13"/>
    </p:embeddedFont>
    <p:embeddedFont>
      <p:font typeface="KG Miss Kindergarten" panose="020B0604020202020204" charset="0"/>
      <p:regular r:id="rId14"/>
    </p:embeddedFont>
    <p:embeddedFont>
      <p:font typeface="Calisto MT" panose="02040603050505030304" pitchFamily="18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y.pbslearningmedia.org/resource/shak13.ela.lit.shaktime/in-shakespeares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8- Act 3, Scenes 4-6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Shakespeare’s Ghosts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6000" dirty="0">
              <a:hlinkClick r:id="rId2"/>
            </a:endParaRPr>
          </a:p>
          <a:p>
            <a:pPr marL="36900" indent="0" algn="ctr">
              <a:buNone/>
            </a:pPr>
            <a:r>
              <a:rPr lang="en-US" sz="6000" dirty="0">
                <a:hlinkClick r:id="rId2"/>
              </a:rPr>
              <a:t>Ghosts In Shakespeare's Time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865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3.4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KG Learning to Trust" panose="02000503000000020004" pitchFamily="2" charset="0"/>
              </a:rPr>
              <a:t>Class </a:t>
            </a:r>
            <a:r>
              <a:rPr lang="en-US" sz="5400" dirty="0">
                <a:latin typeface="KG Learning to Trust" panose="02000503000000020004" pitchFamily="2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7164976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dirty="0" smtClean="0">
                <a:effectLst/>
                <a:latin typeface="KG Miss Kindergarten" panose="02000000000000000000" pitchFamily="2" charset="0"/>
              </a:rPr>
              <a:t> 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Class Discussion: How has becoming a murderer changed Macbeth as a person?  You will brainstorm with a group and then share your thoughts in small discussion groups.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1" y="2469823"/>
            <a:ext cx="3990938" cy="43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3.5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8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Hecate is ANGRY</a:t>
            </a:r>
            <a:endParaRPr lang="en-US" sz="10000" dirty="0">
              <a:solidFill>
                <a:schemeClr val="bg1">
                  <a:lumMod val="95000"/>
                  <a:lumOff val="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Annotation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Using Hecate’s speech, annotate the reasons she is angry and place your thoughts beside the text. 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9" y="3193446"/>
            <a:ext cx="6661922" cy="33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What is the Purpose?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3.6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What is the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sz="3200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After reading 3.6 determine what purpose the scene has for the reader.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7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116</TotalTime>
  <Words>93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 2</vt:lpstr>
      <vt:lpstr>KG Learning to Trust</vt:lpstr>
      <vt:lpstr>KG Second Chances Sketch</vt:lpstr>
      <vt:lpstr>KG Miss Kindergarten</vt:lpstr>
      <vt:lpstr>Calisto MT</vt:lpstr>
      <vt:lpstr>Trebuchet MS</vt:lpstr>
      <vt:lpstr>Slate</vt:lpstr>
      <vt:lpstr>The Tragedy of Macbeth</vt:lpstr>
      <vt:lpstr>Activator- Shakespeare’s Ghosts</vt:lpstr>
      <vt:lpstr>PowerPoint Presentation</vt:lpstr>
      <vt:lpstr>Activity 1- Close Reading of 3.4</vt:lpstr>
      <vt:lpstr>Class Discussion</vt:lpstr>
      <vt:lpstr>Activity 2- Close Reading of 3.5 Hecate is ANGRY</vt:lpstr>
      <vt:lpstr>Annotation Skills</vt:lpstr>
      <vt:lpstr>Activity 3- What is the Purpose? 3.6</vt:lpstr>
      <vt:lpstr>What is the Purpose?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BAUERLE, MELISSA</cp:lastModifiedBy>
  <cp:revision>10</cp:revision>
  <dcterms:created xsi:type="dcterms:W3CDTF">2016-02-12T14:27:23Z</dcterms:created>
  <dcterms:modified xsi:type="dcterms:W3CDTF">2018-01-18T12:30:27Z</dcterms:modified>
</cp:coreProperties>
</file>