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66" r:id="rId6"/>
    <p:sldId id="258" r:id="rId7"/>
    <p:sldId id="264" r:id="rId8"/>
    <p:sldId id="269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6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4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0485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6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8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2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4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7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8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639" y="-519386"/>
            <a:ext cx="9440034" cy="1828801"/>
          </a:xfrm>
        </p:spPr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The Tragedy of Macbeth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507" y="5678906"/>
            <a:ext cx="1167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Second Chances Sketch" panose="02000000000000000000" pitchFamily="2" charset="0"/>
              </a:rPr>
              <a:t>Lesson 9- Act 4, Scenes 1-2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8" y="1577189"/>
            <a:ext cx="5129397" cy="38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45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latin typeface="KG Learning to Trust" panose="02000503000000020004" pitchFamily="2" charset="0"/>
              </a:rPr>
              <a:t>Writing </a:t>
            </a:r>
            <a:r>
              <a:rPr lang="en-US" sz="6600" dirty="0" smtClean="0">
                <a:latin typeface="KG Learning to Trust" panose="02000503000000020004" pitchFamily="2" charset="0"/>
              </a:rPr>
              <a:t>Time</a:t>
            </a:r>
            <a:r>
              <a:rPr lang="en-US" sz="6600" dirty="0">
                <a:latin typeface="KG Learning to Trust" panose="02000503000000020004" pitchFamily="2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sz="4400" dirty="0">
                <a:effectLst/>
                <a:latin typeface="KG Miss Kindergarten" panose="02000000000000000000" pitchFamily="2" charset="0"/>
              </a:rPr>
              <a:t>Was Macduff a traitor?  Defend your answer with text based evidence.</a:t>
            </a:r>
          </a:p>
          <a:p>
            <a:pPr marL="369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20" y="3368040"/>
            <a:ext cx="3063240" cy="3063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3761824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7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Activator-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The Witches’ Chant</a:t>
            </a:r>
          </a:p>
        </p:txBody>
      </p:sp>
    </p:spTree>
    <p:extLst>
      <p:ext uri="{BB962C8B-B14F-4D97-AF65-F5344CB8AC3E}">
        <p14:creationId xmlns:p14="http://schemas.microsoft.com/office/powerpoint/2010/main" val="130423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1-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Close Reading of 4.1</a:t>
            </a:r>
          </a:p>
        </p:txBody>
      </p:sp>
    </p:spTree>
    <p:extLst>
      <p:ext uri="{BB962C8B-B14F-4D97-AF65-F5344CB8AC3E}">
        <p14:creationId xmlns:p14="http://schemas.microsoft.com/office/powerpoint/2010/main" val="262536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6365" y="535245"/>
            <a:ext cx="10353762" cy="97045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KG Learning to Trust" panose="02000503000000020004" pitchFamily="2" charset="0"/>
              </a:rPr>
              <a:t>The Prophecies-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10" y="1859279"/>
            <a:ext cx="7164976" cy="4058751"/>
          </a:xfrm>
        </p:spPr>
        <p:txBody>
          <a:bodyPr/>
          <a:lstStyle/>
          <a:p>
            <a:pPr marL="36900" indent="0" algn="ctr">
              <a:buNone/>
            </a:pPr>
            <a:r>
              <a:rPr lang="en-US" sz="2400" dirty="0">
                <a:effectLst/>
                <a:latin typeface="KG Miss Kindergarten" panose="02000000000000000000" pitchFamily="2" charset="0"/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0" y="0"/>
            <a:ext cx="2834640" cy="204094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735072"/>
              </p:ext>
            </p:extLst>
          </p:nvPr>
        </p:nvGraphicFramePr>
        <p:xfrm>
          <a:off x="0" y="2255520"/>
          <a:ext cx="10440006" cy="4602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280">
                  <a:extLst>
                    <a:ext uri="{9D8B030D-6E8A-4147-A177-3AD203B41FA5}">
                      <a16:colId xmlns:a16="http://schemas.microsoft.com/office/drawing/2014/main" val="1753967326"/>
                    </a:ext>
                  </a:extLst>
                </a:gridCol>
                <a:gridCol w="3480363">
                  <a:extLst>
                    <a:ext uri="{9D8B030D-6E8A-4147-A177-3AD203B41FA5}">
                      <a16:colId xmlns:a16="http://schemas.microsoft.com/office/drawing/2014/main" val="2721664777"/>
                    </a:ext>
                  </a:extLst>
                </a:gridCol>
                <a:gridCol w="3480363">
                  <a:extLst>
                    <a:ext uri="{9D8B030D-6E8A-4147-A177-3AD203B41FA5}">
                      <a16:colId xmlns:a16="http://schemas.microsoft.com/office/drawing/2014/main" val="202866305"/>
                    </a:ext>
                  </a:extLst>
                </a:gridCol>
              </a:tblGrid>
              <a:tr h="920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KG Miss Kindergarten" panose="02000000000000000000" pitchFamily="2" charset="0"/>
                        </a:rPr>
                        <a:t> </a:t>
                      </a:r>
                      <a:endParaRPr lang="en-US" sz="3200" dirty="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Appearance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Prophecy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5264852"/>
                  </a:ext>
                </a:extLst>
              </a:tr>
              <a:tr h="920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Apparition 1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 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 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3433972"/>
                  </a:ext>
                </a:extLst>
              </a:tr>
              <a:tr h="920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Apparition 2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 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KG Miss Kindergarten" panose="02000000000000000000" pitchFamily="2" charset="0"/>
                        </a:rPr>
                        <a:t> </a:t>
                      </a:r>
                      <a:endParaRPr lang="en-US" sz="3200" dirty="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219970"/>
                  </a:ext>
                </a:extLst>
              </a:tr>
              <a:tr h="920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Apparition 3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 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 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755859"/>
                  </a:ext>
                </a:extLst>
              </a:tr>
              <a:tr h="920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KG Miss Kindergarten" panose="02000000000000000000" pitchFamily="2" charset="0"/>
                        </a:rPr>
                        <a:t>Apparition 4</a:t>
                      </a:r>
                      <a:endParaRPr lang="en-US" sz="3200" dirty="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 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KG Miss Kindergarten" panose="02000000000000000000" pitchFamily="2" charset="0"/>
                        </a:rPr>
                        <a:t> </a:t>
                      </a:r>
                      <a:endParaRPr lang="en-US" sz="3200" dirty="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7827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26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KG Learning to Trust" panose="02000503000000020004" pitchFamily="2" charset="0"/>
              </a:rPr>
              <a:t>Text Analysis: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sz="3600" dirty="0">
                <a:effectLst/>
                <a:latin typeface="KG Miss Kindergarten" panose="02000000000000000000" pitchFamily="2" charset="0"/>
              </a:rPr>
              <a:t>What does Macbeth decide to do to Macduff after finding out that Macduff has fled to England?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9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2-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 Definition of a Traitor?</a:t>
            </a:r>
          </a:p>
        </p:txBody>
      </p:sp>
    </p:spTree>
    <p:extLst>
      <p:ext uri="{BB962C8B-B14F-4D97-AF65-F5344CB8AC3E}">
        <p14:creationId xmlns:p14="http://schemas.microsoft.com/office/powerpoint/2010/main" val="6557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Define Traitor in Your Own Words: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62" y="1777683"/>
            <a:ext cx="6084758" cy="4769343"/>
          </a:xfrm>
        </p:spPr>
      </p:pic>
    </p:spTree>
    <p:extLst>
      <p:ext uri="{BB962C8B-B14F-4D97-AF65-F5344CB8AC3E}">
        <p14:creationId xmlns:p14="http://schemas.microsoft.com/office/powerpoint/2010/main" val="192387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KG Learning to Trust" panose="02000503000000020004" pitchFamily="2" charset="0"/>
              </a:rPr>
              <a:t>Was Macduff a Traitor?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7683"/>
            <a:ext cx="3381523" cy="4059237"/>
          </a:xfrm>
        </p:spPr>
      </p:pic>
    </p:spTree>
    <p:extLst>
      <p:ext uri="{BB962C8B-B14F-4D97-AF65-F5344CB8AC3E}">
        <p14:creationId xmlns:p14="http://schemas.microsoft.com/office/powerpoint/2010/main" val="3239119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304800"/>
            <a:ext cx="11110565" cy="6278879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dirty="0">
                <a:effectLst/>
              </a:rPr>
              <a:t>SON 				Was my father a traitor, mother?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LADY MACDUFF 	Ay, that he was.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SON 				What is a traitor?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LADY MACDUFF 	Why, one that swears and lies.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SON 			        And be all traitors that do so?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LADY MACDUFF 	Every one that does so is a traitor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                            	and must be hanged.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SON 				And must they all be hanged that swear and lie?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LADY MACDUFF 	Every one.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SON 	                 	Who must hang them?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LADY MACDUFF 	Why, the honest men.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SON				Then the liars and swearers are fools, for there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                                   are liars and swearers enough to beat the honest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                              	 men and hang up them.</a:t>
            </a:r>
          </a:p>
        </p:txBody>
      </p:sp>
    </p:spTree>
    <p:extLst>
      <p:ext uri="{BB962C8B-B14F-4D97-AF65-F5344CB8AC3E}">
        <p14:creationId xmlns:p14="http://schemas.microsoft.com/office/powerpoint/2010/main" val="3923663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112</TotalTime>
  <Words>81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Calisto MT</vt:lpstr>
      <vt:lpstr>KG Learning to Trust</vt:lpstr>
      <vt:lpstr>KG Miss Kindergarten</vt:lpstr>
      <vt:lpstr>KG Second Chances Sketch</vt:lpstr>
      <vt:lpstr>Times New Roman</vt:lpstr>
      <vt:lpstr>Trebuchet MS</vt:lpstr>
      <vt:lpstr>Wingdings 2</vt:lpstr>
      <vt:lpstr>Slate</vt:lpstr>
      <vt:lpstr>The Tragedy of Macbeth</vt:lpstr>
      <vt:lpstr>Activator- The Witches’ Chant</vt:lpstr>
      <vt:lpstr>Activity 1- Close Reading of 4.1</vt:lpstr>
      <vt:lpstr>The Prophecies- Part 2</vt:lpstr>
      <vt:lpstr>Text Analysis:</vt:lpstr>
      <vt:lpstr>Activity 2-  Definition of a Traitor?</vt:lpstr>
      <vt:lpstr>Define Traitor in Your Own Words:</vt:lpstr>
      <vt:lpstr>Was Macduff a Traitor?</vt:lpstr>
      <vt:lpstr>PowerPoint Presentation</vt:lpstr>
      <vt:lpstr>Writing Time: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Tragedy of</dc:title>
  <dc:creator>Nicole Kelley</dc:creator>
  <cp:lastModifiedBy>BAUERLE, MELISSA</cp:lastModifiedBy>
  <cp:revision>10</cp:revision>
  <dcterms:created xsi:type="dcterms:W3CDTF">2016-02-12T14:27:23Z</dcterms:created>
  <dcterms:modified xsi:type="dcterms:W3CDTF">2018-01-18T14:09:06Z</dcterms:modified>
</cp:coreProperties>
</file>